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7" r:id="rId3"/>
    <p:sldId id="258" r:id="rId4"/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33CC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79" autoAdjust="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A7CB7-9CED-44F0-BB08-72F1825DCF85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F57F6-34D7-4A00-BF43-9C71162C6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65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F57F6-34D7-4A00-BF43-9C71162C6B5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92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7030A0"/>
                </a:solidFill>
              </a:rPr>
              <a:t>Муниципальное дошкольное образовательное учреждение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детский сад «Росинка»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Презентация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к </a:t>
            </a:r>
            <a:r>
              <a:rPr lang="ru-RU" b="1" dirty="0" smtClean="0">
                <a:solidFill>
                  <a:srgbClr val="7030A0"/>
                </a:solidFill>
              </a:rPr>
              <a:t>мастер - </a:t>
            </a:r>
            <a:r>
              <a:rPr lang="ru-RU" b="1" dirty="0" smtClean="0">
                <a:solidFill>
                  <a:srgbClr val="7030A0"/>
                </a:solidFill>
              </a:rPr>
              <a:t>классу для педагогов ДОУ</a:t>
            </a:r>
            <a:endParaRPr lang="ru-RU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«Играя, укрепляем психическое здоровье»</a:t>
            </a: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                                                Подготовил: воспитатель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                                                 детского сада «Росинка»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                                  Желтикова О.В.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Мышкин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19 февраля 2018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8259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84573"/>
            <a:ext cx="8229600" cy="507342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D60093"/>
                </a:solidFill>
              </a:rPr>
              <a:t>Игра «Колпак мой треугольный»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D60093"/>
                </a:solidFill>
              </a:rPr>
              <a:t>Цели: развитие концентрации внимания, двигательного контроля, устранение импульсивности.</a:t>
            </a:r>
            <a:endParaRPr lang="ru-RU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2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Я здоровая,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7030A0"/>
                </a:solidFill>
              </a:rPr>
              <a:t>у</a:t>
            </a:r>
            <a:r>
              <a:rPr lang="ru-RU" sz="4400" b="1" dirty="0" smtClean="0">
                <a:solidFill>
                  <a:srgbClr val="7030A0"/>
                </a:solidFill>
              </a:rPr>
              <a:t>спешная,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400" b="1" dirty="0">
                <a:solidFill>
                  <a:srgbClr val="7030A0"/>
                </a:solidFill>
              </a:rPr>
              <a:t>с</a:t>
            </a:r>
            <a:r>
              <a:rPr lang="ru-RU" sz="4400" b="1" dirty="0" smtClean="0">
                <a:solidFill>
                  <a:srgbClr val="7030A0"/>
                </a:solidFill>
              </a:rPr>
              <a:t>покойная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6708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Методика сохранения здоровья пальцевыми упражнениями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3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472608" cy="187220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33CC"/>
                </a:solidFill>
              </a:rPr>
              <a:t>Прежде </a:t>
            </a:r>
            <a:r>
              <a:rPr lang="ru-RU" sz="3600" b="1" dirty="0" smtClean="0">
                <a:solidFill>
                  <a:srgbClr val="0033CC"/>
                </a:solidFill>
              </a:rPr>
              <a:t>всего: </a:t>
            </a:r>
            <a:r>
              <a:rPr lang="ru-RU" sz="3600" b="1" dirty="0">
                <a:solidFill>
                  <a:srgbClr val="0033CC"/>
                </a:solidFill>
              </a:rPr>
              <a:t>Любите себя и не позволяйте никому сомневаться в </a:t>
            </a:r>
            <a:r>
              <a:rPr lang="ru-RU" sz="3600" b="1" dirty="0" smtClean="0">
                <a:solidFill>
                  <a:srgbClr val="0033CC"/>
                </a:solidFill>
              </a:rPr>
              <a:t>том, </a:t>
            </a:r>
            <a:r>
              <a:rPr lang="ru-RU" sz="3600" b="1" dirty="0">
                <a:solidFill>
                  <a:srgbClr val="0033CC"/>
                </a:solidFill>
              </a:rPr>
              <a:t>ЧТО ВЫ ПРЕКРАСНЫ!!!</a:t>
            </a:r>
          </a:p>
        </p:txBody>
      </p:sp>
    </p:spTree>
    <p:extLst>
      <p:ext uri="{BB962C8B-B14F-4D97-AF65-F5344CB8AC3E}">
        <p14:creationId xmlns:p14="http://schemas.microsoft.com/office/powerpoint/2010/main" xmlns="" val="28051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D60093"/>
                </a:solidFill>
              </a:rPr>
              <a:t>Цель </a:t>
            </a:r>
            <a:r>
              <a:rPr lang="ru-RU" sz="4000" b="1" dirty="0" smtClean="0">
                <a:solidFill>
                  <a:srgbClr val="D60093"/>
                </a:solidFill>
              </a:rPr>
              <a:t>мастер - </a:t>
            </a:r>
            <a:r>
              <a:rPr lang="ru-RU" sz="4000" b="1" dirty="0" smtClean="0">
                <a:solidFill>
                  <a:srgbClr val="D60093"/>
                </a:solidFill>
              </a:rPr>
              <a:t>класса (практикума)</a:t>
            </a:r>
            <a:endParaRPr lang="ru-RU" sz="4000" b="1" dirty="0">
              <a:solidFill>
                <a:srgbClr val="D6009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589640" cy="324036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создание </a:t>
            </a:r>
            <a:r>
              <a:rPr lang="ru-RU" b="1" dirty="0">
                <a:solidFill>
                  <a:srgbClr val="7030A0"/>
                </a:solidFill>
              </a:rPr>
              <a:t>условий для формирования у педагогов умения и желания заботится о своем здоровье.</a:t>
            </a:r>
          </a:p>
        </p:txBody>
      </p:sp>
    </p:spTree>
    <p:extLst>
      <p:ext uri="{BB962C8B-B14F-4D97-AF65-F5344CB8AC3E}">
        <p14:creationId xmlns:p14="http://schemas.microsoft.com/office/powerpoint/2010/main" xmlns="" val="24816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Задачи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познакомить </a:t>
            </a:r>
            <a:r>
              <a:rPr lang="ru-RU" b="1" dirty="0">
                <a:solidFill>
                  <a:srgbClr val="D60093"/>
                </a:solidFill>
              </a:rPr>
              <a:t>педагогов с некоторыми способами снятия напряжения;</a:t>
            </a:r>
          </a:p>
          <a:p>
            <a:r>
              <a:rPr lang="ru-RU" b="1" dirty="0" smtClean="0">
                <a:solidFill>
                  <a:srgbClr val="D60093"/>
                </a:solidFill>
              </a:rPr>
              <a:t>формировать </a:t>
            </a:r>
            <a:r>
              <a:rPr lang="ru-RU" b="1" dirty="0">
                <a:solidFill>
                  <a:srgbClr val="D60093"/>
                </a:solidFill>
              </a:rPr>
              <a:t>потребность в здоровом образе жизни и эмоциональном благополучии, как залоге успешности в педагогической деятельности;</a:t>
            </a:r>
          </a:p>
          <a:p>
            <a:r>
              <a:rPr lang="ru-RU" b="1" dirty="0" smtClean="0">
                <a:solidFill>
                  <a:srgbClr val="D60093"/>
                </a:solidFill>
              </a:rPr>
              <a:t>сформировать </a:t>
            </a:r>
            <a:r>
              <a:rPr lang="ru-RU" b="1" dirty="0">
                <a:solidFill>
                  <a:srgbClr val="D60093"/>
                </a:solidFill>
              </a:rPr>
              <a:t>у педагогов навыки саморегуляции, чувства эмпатии, позитивного отношения, искренности и открытости.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16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6400800" cy="2880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«Будьте добрыми, если захотите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Будьте мудрыми, если сможете.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Но здоровыми вы должны быть всегда».</a:t>
            </a:r>
          </a:p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Конфуций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7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Здоровье.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Что оно нам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дает?</a:t>
            </a:r>
            <a:r>
              <a:rPr lang="ru-RU" sz="7200" b="1" dirty="0">
                <a:solidFill>
                  <a:srgbClr val="FF0000"/>
                </a:solidFill>
              </a:rPr>
              <a:t/>
            </a:r>
            <a:br>
              <a:rPr lang="ru-RU" sz="7200" b="1" dirty="0">
                <a:solidFill>
                  <a:srgbClr val="FF0000"/>
                </a:solidFill>
              </a:rPr>
            </a:b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FF0000"/>
                </a:solidFill>
              </a:rPr>
              <a:t> </a:t>
            </a:r>
            <a:r>
              <a:rPr lang="ru-RU" sz="8000" b="1" dirty="0" smtClean="0">
                <a:solidFill>
                  <a:srgbClr val="FF0000"/>
                </a:solidFill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5583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33CC"/>
                </a:solidFill>
              </a:rPr>
              <a:t>Упражнение «Не урони вазу»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33CC"/>
                </a:solidFill>
              </a:rPr>
              <a:t>Цель: снятие эмоционального и мышечного напряжения.</a:t>
            </a:r>
            <a:endParaRPr lang="ru-RU" sz="4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0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Упражнение «Кошка»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33CC"/>
                </a:solidFill>
              </a:rPr>
              <a:t>Рекомендуется выполнять в минуты злости и раздражительности.</a:t>
            </a:r>
            <a:endParaRPr lang="ru-R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9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Игра «Калейдоскоп»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Цель: переключение                участников внешнего мира на внутренний.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7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040560"/>
          </a:xfrm>
        </p:spPr>
        <p:txBody>
          <a:bodyPr/>
          <a:lstStyle/>
          <a:p>
            <a:r>
              <a:rPr lang="ru-RU" dirty="0" smtClean="0"/>
              <a:t>       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4800" b="1" dirty="0" smtClean="0"/>
              <a:t>              </a:t>
            </a:r>
            <a:r>
              <a:rPr lang="ru-RU" sz="4800" b="1" dirty="0" smtClean="0">
                <a:solidFill>
                  <a:srgbClr val="0033CC"/>
                </a:solidFill>
              </a:rPr>
              <a:t>Цветотерапия</a:t>
            </a:r>
            <a:endParaRPr lang="ru-RU" sz="4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4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215</Words>
  <Application>Microsoft Office PowerPoint</Application>
  <PresentationFormat>Экран (4:3)</PresentationFormat>
  <Paragraphs>43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дошкольное образовательное учреждение детский сад «Росинка»  Презентация</vt:lpstr>
      <vt:lpstr>Цель мастер - класса (практикума)</vt:lpstr>
      <vt:lpstr>Задачи</vt:lpstr>
      <vt:lpstr>Слайд 4</vt:lpstr>
      <vt:lpstr>Здоровье. Что оно нам дает? </vt:lpstr>
      <vt:lpstr>Слайд 6</vt:lpstr>
      <vt:lpstr>Упражнение «Кошка»</vt:lpstr>
      <vt:lpstr>Слайд 8</vt:lpstr>
      <vt:lpstr>Слайд 9</vt:lpstr>
      <vt:lpstr>Слайд 10</vt:lpstr>
      <vt:lpstr>Я здоровая,</vt:lpstr>
      <vt:lpstr>Методика сохранения здоровья пальцевыми упражнениями</vt:lpstr>
      <vt:lpstr>Прежде всего: Любите себя и не позволяйте никому сомневаться в том, ЧТО ВЫ ПРЕКРАСНЫ!!!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30</cp:revision>
  <dcterms:modified xsi:type="dcterms:W3CDTF">2018-03-01T19:59:11Z</dcterms:modified>
</cp:coreProperties>
</file>