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9C"/>
    <a:srgbClr val="FF99CC"/>
    <a:srgbClr val="A5F1FB"/>
    <a:srgbClr val="FF7C80"/>
    <a:srgbClr val="99FFCC"/>
    <a:srgbClr val="DBF6AA"/>
    <a:srgbClr val="CCFF33"/>
    <a:srgbClr val="66FF99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Презентация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2384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rgbClr val="FFFF00"/>
                </a:solidFill>
              </a:rPr>
              <a:t> к занятию 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FF00"/>
                </a:solidFill>
              </a:rPr>
              <a:t>по экспериментально-исследовательской 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FF00"/>
                </a:solidFill>
              </a:rPr>
              <a:t>деятельности 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FF00"/>
                </a:solidFill>
              </a:rPr>
              <a:t>на тему «Фокусы с водой» 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FF00"/>
                </a:solidFill>
              </a:rPr>
              <a:t>для детей 3-4 лет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r">
              <a:buNone/>
            </a:pPr>
            <a:r>
              <a:rPr lang="ru-RU" sz="7400" b="1" dirty="0" smtClean="0">
                <a:solidFill>
                  <a:srgbClr val="C30D9C"/>
                </a:solidFill>
              </a:rPr>
              <a:t>      Подготовил:</a:t>
            </a:r>
          </a:p>
          <a:p>
            <a:pPr marL="0" indent="0" algn="r">
              <a:buNone/>
            </a:pPr>
            <a:r>
              <a:rPr lang="ru-RU" sz="7400" b="1" dirty="0" smtClean="0">
                <a:solidFill>
                  <a:srgbClr val="C30D9C"/>
                </a:solidFill>
              </a:rPr>
              <a:t>воспитатель </a:t>
            </a:r>
          </a:p>
          <a:p>
            <a:pPr marL="0" indent="0" algn="r">
              <a:buNone/>
            </a:pPr>
            <a:r>
              <a:rPr lang="ru-RU" sz="7400" b="1" dirty="0" smtClean="0">
                <a:solidFill>
                  <a:srgbClr val="C30D9C"/>
                </a:solidFill>
              </a:rPr>
              <a:t>МДОУ детского сада</a:t>
            </a:r>
          </a:p>
          <a:p>
            <a:pPr marL="0" indent="0" algn="r">
              <a:buNone/>
            </a:pPr>
            <a:r>
              <a:rPr lang="ru-RU" sz="7400" b="1" dirty="0" smtClean="0">
                <a:solidFill>
                  <a:srgbClr val="C30D9C"/>
                </a:solidFill>
              </a:rPr>
              <a:t> «Росинка»</a:t>
            </a:r>
          </a:p>
          <a:p>
            <a:pPr marL="0" indent="0" algn="r">
              <a:buNone/>
            </a:pPr>
            <a:r>
              <a:rPr lang="ru-RU" sz="7400" b="1" dirty="0" smtClean="0">
                <a:solidFill>
                  <a:srgbClr val="C30D9C"/>
                </a:solidFill>
              </a:rPr>
              <a:t>Желтикова О.В. </a:t>
            </a:r>
          </a:p>
          <a:p>
            <a:pPr marL="0" indent="0" algn="ctr">
              <a:buNone/>
            </a:pPr>
            <a:endParaRPr lang="ru-RU" sz="7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749805"/>
            <a:ext cx="3519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Мышкин  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Декабрь 2017 год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5828"/>
                </a:solidFill>
              </a:rPr>
              <a:t>В лес туманом заползает</a:t>
            </a:r>
            <a:endParaRPr lang="ru-RU" sz="3200" b="1" dirty="0">
              <a:solidFill>
                <a:srgbClr val="005828"/>
              </a:solidFill>
            </a:endParaRPr>
          </a:p>
        </p:txBody>
      </p:sp>
      <p:pic>
        <p:nvPicPr>
          <p:cNvPr id="6146" name="Picture 2" descr="C:\Documents and Settings\Наталья\Рабочий стол\article786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6230"/>
            <a:ext cx="7736052" cy="52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 плите у нас кипит, паром чайника шипит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Наталья\Рабочий стол\image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9" y="890178"/>
            <a:ext cx="8278604" cy="56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1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Без воды нам не умыться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moetruch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310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CC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5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7C80"/>
                </a:solidFill>
              </a:rPr>
              <a:t>Не наесться, не напиться</a:t>
            </a:r>
            <a:endParaRPr lang="ru-RU" sz="3200" dirty="0">
              <a:solidFill>
                <a:srgbClr val="FF7C80"/>
              </a:solidFill>
            </a:endParaRPr>
          </a:p>
        </p:txBody>
      </p:sp>
      <p:pic>
        <p:nvPicPr>
          <p:cNvPr id="2050" name="Picture 2" descr="C:\Documents and Settings\Наталья\Рабочий стол\Новый-проект-«Давайте-выпьем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6550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Наталья\Рабочий стол\9d38a0b97d8eab57a1cd8719ceb5fc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786380" cy="31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Смею вам всем доложить: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без нее нам не прожить!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Наталья\Рабочий стол\0004-004-Voda-nuzhna-vs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888764" cy="51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A5F1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\Рабочий стол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7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Свойства воды, с которыми мы познакомились: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Наталья\Рабочий стол\image_pxwd8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13" y="3950508"/>
            <a:ext cx="3957038" cy="22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Наталья\Рабочий стол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949">
            <a:off x="4976552" y="1493626"/>
            <a:ext cx="3881466" cy="29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Наталья\Рабочий стол\img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023">
            <a:off x="328597" y="1394324"/>
            <a:ext cx="3864007" cy="28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1238" y="62059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Воду можно покрасить в любой цвет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33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 слыхали о воде? Говорят она везде!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талья\Рабочий стол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7233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CC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Вы в пруду ее найдете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Наталья\Рабочий стол\etestvennyy_pru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2134" cy="47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CC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 в сыром лесном болоте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Наталья\Рабочий стол\80937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81047" cy="58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CC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луже…,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preview495_file00020103986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4" y="620688"/>
            <a:ext cx="8110126" cy="56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99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море…,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Наталья\Рабочий стол\more-nebo-obla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" y="1052736"/>
            <a:ext cx="8290597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33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Океане…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Наталья\Рабочий стол\5411369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60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66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 в водопроводном кране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Наталья\Рабочий стол\166093_gorod_budet_s_vodoj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49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сосулька замерзает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Наталья\Рабочий стол\1234440627_1486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2" y="764704"/>
            <a:ext cx="7389866" cy="5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</vt:lpstr>
      <vt:lpstr>Вы слыхали о воде? Говорят она везде!</vt:lpstr>
      <vt:lpstr>Вы в пруду ее найдете</vt:lpstr>
      <vt:lpstr>И в сыром лесном болоте</vt:lpstr>
      <vt:lpstr>В луже…,</vt:lpstr>
      <vt:lpstr>В море…,</vt:lpstr>
      <vt:lpstr>Океане…</vt:lpstr>
      <vt:lpstr>И в водопроводном кране</vt:lpstr>
      <vt:lpstr>Как сосулька замерзает</vt:lpstr>
      <vt:lpstr>В лес туманом заползает</vt:lpstr>
      <vt:lpstr>На плите у нас кипит, паром чайника шипит</vt:lpstr>
      <vt:lpstr>Без воды нам не умыться</vt:lpstr>
      <vt:lpstr>Не наесться, не напиться</vt:lpstr>
      <vt:lpstr>Смею вам всем доложить:  без нее нам не прожить!</vt:lpstr>
      <vt:lpstr>Презентация PowerPoint</vt:lpstr>
      <vt:lpstr>Свойства воды, с которыми мы познакомились: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слыхали о воде? Говорят она везде!</dc:title>
  <cp:lastModifiedBy>Наталья</cp:lastModifiedBy>
  <cp:revision>51</cp:revision>
  <dcterms:modified xsi:type="dcterms:W3CDTF">2018-02-25T14:59:26Z</dcterms:modified>
</cp:coreProperties>
</file>