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8B8"/>
    <a:srgbClr val="008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Муниципальное дошкольное образовательное учреждение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детский сад «Росинка»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Арт-терапия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Нетрадиционные техники рисования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Фотографии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Подготовил: воспитатель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МДОУ детского сада «Росинка»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Желтикова О.В.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Мышкин</a:t>
            </a:r>
            <a:endParaRPr lang="ru-RU" sz="2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8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661249"/>
            <a:ext cx="7128792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A08B8"/>
                </a:solidFill>
              </a:rPr>
              <a:t>Рисование пальчиками (файл-арт)</a:t>
            </a:r>
            <a:endParaRPr lang="ru-RU" sz="3200" b="1" dirty="0">
              <a:solidFill>
                <a:srgbClr val="2A08B8"/>
              </a:solidFill>
            </a:endParaRPr>
          </a:p>
        </p:txBody>
      </p:sp>
      <p:pic>
        <p:nvPicPr>
          <p:cNvPr id="1026" name="Picture 2" descr="C:\Documents and Settings\Наталья\Рабочий стол\фотки тел\Изображение 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" y="440668"/>
            <a:ext cx="7579529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Арт-йога (рисуночный антистресс)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раскрашивание разными цветами и оттенками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Наталья\Рабочий стол\фотки тел\Изображение 1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4264" y="2228600"/>
            <a:ext cx="4798400" cy="35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Наталья\Рабочий стол\фотки тел\Изображение 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42" y="2060848"/>
            <a:ext cx="4920547" cy="41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A08B8"/>
                </a:solidFill>
              </a:rPr>
              <a:t>Рисование ватой</a:t>
            </a:r>
            <a:endParaRPr lang="ru-RU" sz="3600" b="1" dirty="0">
              <a:solidFill>
                <a:srgbClr val="2A08B8"/>
              </a:solidFill>
            </a:endParaRPr>
          </a:p>
        </p:txBody>
      </p:sp>
      <p:pic>
        <p:nvPicPr>
          <p:cNvPr id="3074" name="Picture 2" descr="C:\Documents and Settings\Наталья\Рабочий стол\фото с телефона2\Camera\20171109_1548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940366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Наталья\Рабочий стол\фото с телефона2\Camera\20171109_154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481737" cy="33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2100">
            <a:off x="1826970" y="375048"/>
            <a:ext cx="8229600" cy="14915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Рисование ватными палочками.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Совместные занятия с родителя</a:t>
            </a:r>
            <a:r>
              <a:rPr lang="ru-RU" sz="2800" dirty="0" smtClean="0">
                <a:solidFill>
                  <a:srgbClr val="7030A0"/>
                </a:solidFill>
              </a:rPr>
              <a:t>ми.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Наталья\Рабочий стол\фотки тел\Изображение 2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8388"/>
            <a:ext cx="4769503" cy="35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Наталья\Рабочий стол\фотки тел\Изображение 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68549" cy="33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дошкольное образовательное учреждение детский сад «Росинка» Арт-терапия</vt:lpstr>
      <vt:lpstr>Рисование пальчиками (файл-арт)</vt:lpstr>
      <vt:lpstr>Арт-йога (рисуночный антистресс) раскрашивание разными цветами и оттенками</vt:lpstr>
      <vt:lpstr>Рисование ватой</vt:lpstr>
      <vt:lpstr>Рисование ватными палочками. Совместные занятия с родителями.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</cp:lastModifiedBy>
  <cp:revision>12</cp:revision>
  <dcterms:modified xsi:type="dcterms:W3CDTF">2018-03-10T13:02:57Z</dcterms:modified>
</cp:coreProperties>
</file>