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Муниципальное дошкольное образовательное учреждение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детский сад «Росинка»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Презентация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к</a:t>
            </a:r>
            <a:r>
              <a:rPr lang="ru-RU" sz="2800" b="1" dirty="0" smtClean="0">
                <a:solidFill>
                  <a:srgbClr val="C00000"/>
                </a:solidFill>
              </a:rPr>
              <a:t> консультации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«Игры и упражнения для работы с агрессивными, гиперактивными и тревожными детьми»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                                                      </a:t>
            </a:r>
            <a:r>
              <a:rPr lang="ru-RU" sz="1800" b="1" dirty="0" smtClean="0"/>
              <a:t>    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7030A0"/>
                </a:solidFill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</a:rPr>
              <a:t>                                                         Подготовил: педагог-психолог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                                                  МДОУ детского сада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                                                   «Росинка»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                                                      Желтикова О.В.</a:t>
            </a:r>
          </a:p>
          <a:p>
            <a:pPr marL="0" indent="0" algn="ctr">
              <a:buNone/>
            </a:pPr>
            <a:endParaRPr lang="ru-RU" sz="18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Мышкин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7030A0"/>
                </a:solidFill>
              </a:rPr>
              <a:t>д</a:t>
            </a:r>
            <a:r>
              <a:rPr lang="ru-RU" sz="1800" b="1" dirty="0" smtClean="0">
                <a:solidFill>
                  <a:srgbClr val="7030A0"/>
                </a:solidFill>
              </a:rPr>
              <a:t>екабрь 2017 год</a:t>
            </a:r>
            <a:endParaRPr lang="ru-RU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Наталья\Рабочий стол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2130"/>
            <a:ext cx="8640959" cy="646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3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8701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Гиперактивность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9797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«Состояние, при котором активность и возбужденность человека превышает норму. В случае, если подобное поведение является проблемой для других, гиперактивность трактуется, как поведенческое расстройство».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169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Внешние проявления гиперактивности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55169" y="1382042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Невнимательность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Отвлекаемость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Импульсивность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Повышенная двигательная активность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051" name="Picture 3" descr="C:\Documents and Settings\Наталья\Рабочий стол\slide_331739_3287128_free_17.04.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9000"/>
            <a:ext cx="460851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2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Портрет гиперактивного ребенка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4056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такой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ребенок встречается в каждой группе детского сада;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- ему трудно долго сидеть на одном месте, он суетлив, много двигается, вертится на месте;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- ему сложно молчать, иногда он чрезмерно говорлив, не подчиняется инструкциям;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- он создаёт дополнительные трудности в работе воспитателю, потому что очень подвижен, вспыльчив, раздражителен и безответственен;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- он неуклюж, часто задевает и роняет различные предметы, ломает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вещи; у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него плохая координация или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недостаточный мышечный контроль;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- ему трудно концентрировать свое внимание, он легко отвлекается, часто задает множество вопросов, но редко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выслушивает ответы до конца;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- толкает сверстников, создаёт конфликтные ситуации;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- он часто обижается, но о своих обидах быстро забывает;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- может раздражать манерой своего поведения. </a:t>
            </a:r>
          </a:p>
        </p:txBody>
      </p:sp>
    </p:spTree>
    <p:extLst>
      <p:ext uri="{BB962C8B-B14F-4D97-AF65-F5344CB8AC3E}">
        <p14:creationId xmlns:p14="http://schemas.microsoft.com/office/powerpoint/2010/main" val="283085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Практические рекомендации для воспитателей по взаимодействию с гиперактивным ребенком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1256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Знать особенности детей с гиперактивным синдромом.</a:t>
            </a: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Работа с ребенком строится в основном индивидуально, он всегда должен быть «перед глазами», в центре группы.</a:t>
            </a: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На занятии обязательно должны быть физкультминутки.</a:t>
            </a: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Направлять энергию ребенка в полезное русло (полить цветы, принести книгу, расставить стаканчики с салфетками и т. д.)</a:t>
            </a: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Занятия желательно проводить в занимательной для ребенка форме – в виде игры. Хороши подвижные игры, игры на развитие внимания, мышления.</a:t>
            </a: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Важна совместная деятельность с родителями.</a:t>
            </a: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Помните, что с ребенком необходимо договариваться, а не ломать его.</a:t>
            </a: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Ребенку для уверенности в себе необходимы похвала и одобрение. Поэтому желательно хвалить его за удачно выполненное задание, аккуратность, усидчивость – но не слишком эмоционально.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996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Что такое тревожность?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«Индивидуальная </a:t>
            </a:r>
            <a:r>
              <a:rPr lang="ru-RU" b="1" dirty="0">
                <a:solidFill>
                  <a:srgbClr val="7030A0"/>
                </a:solidFill>
              </a:rPr>
              <a:t>психологическая особенность, заключающаяся в повышенной склонности испытывать беспокойство в самых различных жизненных ситуациях, в том числе и в таких, которые к этому не </a:t>
            </a:r>
            <a:r>
              <a:rPr lang="ru-RU" b="1" dirty="0" smtClean="0">
                <a:solidFill>
                  <a:srgbClr val="7030A0"/>
                </a:solidFill>
              </a:rPr>
              <a:t>предрасполагают». 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Тревожность развивается вследствие наличия у ребенка внутреннего конфликта, который может быть вызван: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Противоречивыми требованиями, предъявляемыми родителями, либо родителями и детским садом (школой).</a:t>
            </a:r>
            <a:endParaRPr lang="ru-RU" sz="2400" b="1" dirty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Неадекватными требованиями (чаще всего. Завышенными).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Негативными требованиями, которые унижают ребенка, ставят его в зависимое положение.</a:t>
            </a:r>
          </a:p>
        </p:txBody>
      </p:sp>
      <p:pic>
        <p:nvPicPr>
          <p:cNvPr id="1026" name="Picture 2" descr="C:\Documents and Settings\Наталья\Рабочий стол\hoerstoer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02342"/>
            <a:ext cx="3456385" cy="239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0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Портрет тревожного ребенка: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- он напряженно вглядывается во все, что находится вокруг;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- робко, почти беззвучно здоровается и неловко садится на край стула;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- старается держать свои проблемы при себе;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- </a:t>
            </a:r>
            <a:r>
              <a:rPr lang="ru-RU" sz="1800" b="1" dirty="0" smtClean="0">
                <a:solidFill>
                  <a:srgbClr val="002060"/>
                </a:solidFill>
              </a:rPr>
              <a:t>чрезмерно беспокоен</a:t>
            </a:r>
            <a:r>
              <a:rPr lang="ru-RU" sz="1800" b="1" dirty="0">
                <a:solidFill>
                  <a:srgbClr val="002060"/>
                </a:solidFill>
              </a:rPr>
              <a:t>, причем иногда боится не самого события, а его предчувствия;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- кажется, что он ожидает каких-либо неприятностей;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- испытывает чувство беспомощности;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- опасается играть в новые игры, приступать к новым видам деятельности;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- у него высокие требования к себе, он очень самокритичен;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- самооценка низкая;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- он ищет поощрения, одобрения взрослых во всех делах;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- для него характерны соматические проблемы: боли в животе, головокружения, головные боли, спазмы в горле, затрудненное поверхностное дыхание и др.;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- во время проявления тревоги он часто ощущает сухость во рту, ком в горле, слабость в ногах, учащенное сердцебиение.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273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Работу с тревожными детьми желательно проводить в трех направлениях: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133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Повышение самооценки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Обучение умению снимать мышечное напряжение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Отработка навыка уверенного поведения в конкретных ситуациях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Наталья\Рабочий стол\poutting-child-lisa-heb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34" y="3429000"/>
            <a:ext cx="4503467" cy="324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Наталья\Рабочий стол\примирение карти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56084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20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Агрессивные, гиперактивные и тревожные дети: игры и упражнения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92494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Наталья\Рабочий стол\на начал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32" y="1700808"/>
            <a:ext cx="6764858" cy="432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6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55576" y="260648"/>
            <a:ext cx="7499176" cy="633670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«Агрессия - это мотивированное деструктивное поведение, противоречащее нормам и правилам существования людей в обществе, наносящее вред объектам нападения (одушевленным и неодушевленным), приносящее физический и моральный ущерб людям или вызывающее у них психологический дискомфорт (отрицательные переживания, состояние напряженности, страха, подавленности и т.п.)».</a:t>
            </a:r>
          </a:p>
        </p:txBody>
      </p:sp>
    </p:spTree>
    <p:extLst>
      <p:ext uri="{BB962C8B-B14F-4D97-AF65-F5344CB8AC3E}">
        <p14:creationId xmlns:p14="http://schemas.microsoft.com/office/powerpoint/2010/main" val="24820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Портрет агрессивного ребенка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- в каждой группе встречается хотя бы один такой ребенок;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- он нападает на остальных детей, обзывает и бьет их, отбирает и ломает игрушки;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- намеренно употребляет грубые выражения,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- “гроза” всего детского коллектива, источник огорчений </a:t>
            </a:r>
            <a:r>
              <a:rPr lang="ru-RU" sz="1600" b="1" dirty="0" smtClean="0">
                <a:solidFill>
                  <a:srgbClr val="002060"/>
                </a:solidFill>
              </a:rPr>
              <a:t>воспитателей </a:t>
            </a:r>
            <a:r>
              <a:rPr lang="ru-RU" sz="1600" b="1" dirty="0">
                <a:solidFill>
                  <a:srgbClr val="002060"/>
                </a:solidFill>
              </a:rPr>
              <a:t>и родителей;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- этого ребенка очень трудно принять таким, какой он есть, а еще труднее понять;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- его поведение – это отражение внутреннего дискомфорта, неумения адекватно реагировать на происходящие вокруг него события;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- он ищет способы привлечения внимания взрослых и сверстников, но, к сожалению, эти поиски не всегда заканчиваются так, как хотелось бы нам и ребенку, но как сделать лучше  он не знает;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- ему кажется, что весь мир хочет обидеть именно его;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- эмоциональный мир недостаточно богат, в палитре его чувств преобладают мрачные тона;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- очень часто подозрителен и насторожен, любит перекладывать вину за затеянную им ссору на других;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- часто перенимает формы поведения у родителей. </a:t>
            </a:r>
          </a:p>
          <a:p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50603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Наталья\Рабочий стол\картинка агресс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680520" cy="34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Наталья\Рабочий стол\агресс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41" y="332656"/>
            <a:ext cx="4844754" cy="325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Наталья\Рабочий стол\агрессивност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41" y="3140968"/>
            <a:ext cx="4526874" cy="340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Наталья\Рабочий стол\картин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895" y="188640"/>
            <a:ext cx="3845655" cy="323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1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Наталья\Рабочий стол\tsk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4551239" cy="277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Направления работы воспитателей с агрессивными детьми: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26058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Работа с гневом. Обучение агрессивных детей приемлимым способам выражения гнева.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Обучение детей навыкам распознавания и контроля, умению владеть собой в ситуациях, провоцирующих вспышки гнева.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Формирование способности к эмпатии доверию, сочувствию, сопереживанию.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Наталья\Рабочий стол\11-1024x6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54006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Наталья\Рабочий стол\ss_1012606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9756"/>
            <a:ext cx="4392488" cy="426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97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Наталья\Рабочий стол\93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74" y="404664"/>
            <a:ext cx="5549251" cy="357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Наталья\Рабочий стол\shema_emoc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02433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Наталья\Рабочий стол\575375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1128"/>
            <a:ext cx="725958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09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Наталья\Рабочий стол\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298"/>
            <a:ext cx="5112568" cy="392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Наталья\Рабочий стол\neuverennost-v-se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81281"/>
            <a:ext cx="5410572" cy="376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31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898</Words>
  <Application>Microsoft Office PowerPoint</Application>
  <PresentationFormat>Экран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дошкольное образовательное учреждение детский сад «Росинка» Презентация</vt:lpstr>
      <vt:lpstr>Агрессивные, гиперактивные и тревожные дети: игры и упражнения </vt:lpstr>
      <vt:lpstr>«Агрессия - это мотивированное деструктивное поведение, противоречащее нормам и правилам существования людей в обществе, наносящее вред объектам нападения (одушевленным и неодушевленным), приносящее физический и моральный ущерб людям или вызывающее у них психологический дискомфорт (отрицательные переживания, состояние напряженности, страха, подавленности и т.п.)».</vt:lpstr>
      <vt:lpstr>Портрет агрессивного ребенка</vt:lpstr>
      <vt:lpstr>Презентация PowerPoint</vt:lpstr>
      <vt:lpstr>Направления работы воспитателей с агрессивными детьми:</vt:lpstr>
      <vt:lpstr>Презентация PowerPoint</vt:lpstr>
      <vt:lpstr>Презентация PowerPoint</vt:lpstr>
      <vt:lpstr>Презентация PowerPoint</vt:lpstr>
      <vt:lpstr>Презентация PowerPoint</vt:lpstr>
      <vt:lpstr>Гиперактивность</vt:lpstr>
      <vt:lpstr>Внешние проявления гиперактивности</vt:lpstr>
      <vt:lpstr>Портрет гиперактивного ребенка</vt:lpstr>
      <vt:lpstr>Практические рекомендации для воспитателей по взаимодействию с гиперактивным ребенком</vt:lpstr>
      <vt:lpstr>Что такое тревожность?</vt:lpstr>
      <vt:lpstr>Тревожность развивается вследствие наличия у ребенка внутреннего конфликта, который может быть вызван: </vt:lpstr>
      <vt:lpstr>Портрет тревожного ребенка:</vt:lpstr>
      <vt:lpstr>Работу с тревожными детьми желательно проводить в трех направлениях: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Агрессивные, гиперактивные и тревожные дети: игры и упражнения</dc:title>
  <cp:lastModifiedBy>Наталья</cp:lastModifiedBy>
  <cp:revision>72</cp:revision>
  <dcterms:modified xsi:type="dcterms:W3CDTF">2018-02-28T19:17:17Z</dcterms:modified>
</cp:coreProperties>
</file>