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FF"/>
    <a:srgbClr val="F08510"/>
    <a:srgbClr val="FA1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ACF93-4302-4E48-8897-176AE8E1DECA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A654E-A16E-4EA6-BB13-DA4815E0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A654E-A16E-4EA6-BB13-DA4815E0E8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1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3333FF"/>
                </a:solidFill>
              </a:rPr>
              <a:t>Муниципальное дошкольное образовательное учреждение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1800" b="1" dirty="0" smtClean="0">
                <a:solidFill>
                  <a:srgbClr val="3333FF"/>
                </a:solidFill>
              </a:rPr>
              <a:t>детский сад «Росинка»</a:t>
            </a:r>
            <a:br>
              <a:rPr lang="ru-RU" sz="1800" b="1" dirty="0" smtClean="0">
                <a:solidFill>
                  <a:srgbClr val="3333FF"/>
                </a:solidFill>
              </a:rPr>
            </a:br>
            <a:r>
              <a:rPr lang="ru-RU" sz="3200" b="1" dirty="0" smtClean="0">
                <a:solidFill>
                  <a:srgbClr val="3333FF"/>
                </a:solidFill>
              </a:rPr>
              <a:t>Презентация</a:t>
            </a:r>
            <a:br>
              <a:rPr lang="ru-RU" sz="3200" b="1" dirty="0" smtClean="0">
                <a:solidFill>
                  <a:srgbClr val="3333FF"/>
                </a:solidFill>
              </a:rPr>
            </a:br>
            <a:endParaRPr lang="ru-RU" sz="1800" b="1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3333FF"/>
                </a:solidFill>
              </a:rPr>
              <a:t>к</a:t>
            </a:r>
            <a:r>
              <a:rPr lang="ru-RU" b="1" dirty="0" smtClean="0">
                <a:solidFill>
                  <a:srgbClr val="3333FF"/>
                </a:solidFill>
              </a:rPr>
              <a:t> педсовету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«Безопасность дорожного движения»</a:t>
            </a:r>
          </a:p>
          <a:p>
            <a:pPr marL="0" indent="0" algn="ctr">
              <a:buNone/>
            </a:pPr>
            <a:endParaRPr lang="ru-RU" b="1" dirty="0">
              <a:solidFill>
                <a:srgbClr val="FF33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/>
              <a:t>                                                                           </a:t>
            </a:r>
            <a:r>
              <a:rPr lang="ru-RU" sz="2000" b="1" dirty="0" smtClean="0">
                <a:solidFill>
                  <a:srgbClr val="3333FF"/>
                </a:solidFill>
              </a:rPr>
              <a:t>Выполнил: педагог-психолог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3333FF"/>
                </a:solidFill>
              </a:rPr>
              <a:t>                                                                                МДОУ детского сада</a:t>
            </a:r>
            <a:endParaRPr lang="ru-RU" sz="2000" b="1" dirty="0">
              <a:solidFill>
                <a:srgbClr val="3333FF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3333FF"/>
                </a:solidFill>
              </a:rPr>
              <a:t>                                                                                   Желтикова О.В.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3333FF"/>
                </a:solidFill>
              </a:rPr>
              <a:t>Мышкин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3333FF"/>
                </a:solidFill>
              </a:rPr>
              <a:t>м</a:t>
            </a:r>
            <a:r>
              <a:rPr lang="ru-RU" sz="2000" b="1" dirty="0" smtClean="0">
                <a:solidFill>
                  <a:srgbClr val="3333FF"/>
                </a:solidFill>
              </a:rPr>
              <a:t>арт 2017 год</a:t>
            </a:r>
            <a:endParaRPr lang="ru-RU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2046089"/>
          </a:xfr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Психология детей</a:t>
            </a:r>
            <a:br>
              <a:rPr lang="ru-RU" b="1" dirty="0" smtClean="0"/>
            </a:br>
            <a:r>
              <a:rPr lang="ru-RU" b="1" dirty="0" smtClean="0"/>
              <a:t>и безопасность дорожного </a:t>
            </a:r>
            <a:r>
              <a:rPr lang="ru-RU" b="1" dirty="0" smtClean="0"/>
              <a:t>движения</a:t>
            </a:r>
            <a:endParaRPr lang="ru-RU" sz="3100" b="1" dirty="0"/>
          </a:p>
        </p:txBody>
      </p:sp>
    </p:spTree>
    <p:extLst>
      <p:ext uri="{BB962C8B-B14F-4D97-AF65-F5344CB8AC3E}">
        <p14:creationId xmlns:p14="http://schemas.microsoft.com/office/powerpoint/2010/main" val="26202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Психологические особенности детей, влияющие на поведение на дороге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7848872" cy="3528392"/>
          </a:xfrm>
          <a:gradFill>
            <a:gsLst>
              <a:gs pos="0">
                <a:srgbClr val="00B0F0">
                  <a:alpha val="34000"/>
                </a:srgbClr>
              </a:gs>
              <a:gs pos="50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13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just"/>
            <a:r>
              <a:rPr lang="ru-RU" sz="2100" dirty="0" smtClean="0"/>
              <a:t>Ограниченность обзора окружающей обстановки у ребенка из-за его небольшого роста, по этой же причине плохая видимость ребенка  водителем за стоящим или движущимся транспортным средством.</a:t>
            </a:r>
          </a:p>
          <a:p>
            <a:pPr algn="just"/>
            <a:r>
              <a:rPr lang="ru-RU" sz="2100" dirty="0" smtClean="0"/>
              <a:t>Трудность в идентификации звуков: дети не всегда способны различить звук работающего двигателя и определить на каком расстоянии он находится.</a:t>
            </a:r>
          </a:p>
          <a:p>
            <a:pPr algn="just"/>
            <a:r>
              <a:rPr lang="ru-RU" sz="2100" dirty="0" smtClean="0"/>
              <a:t>Интеллектуальные способности детей недостаточно сформированы, чтобы проанализировать дорожно-транспортную ситуацию.</a:t>
            </a:r>
          </a:p>
        </p:txBody>
      </p:sp>
    </p:spTree>
    <p:extLst>
      <p:ext uri="{BB962C8B-B14F-4D97-AF65-F5344CB8AC3E}">
        <p14:creationId xmlns:p14="http://schemas.microsoft.com/office/powerpoint/2010/main" val="19587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764704"/>
            <a:ext cx="5709320" cy="5544616"/>
          </a:xfrm>
          <a:solidFill>
            <a:srgbClr val="FFC000">
              <a:alpha val="37000"/>
            </a:srgb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 smtClean="0">
                <a:latin typeface="+mj-lt"/>
              </a:rPr>
              <a:t>Детям трудно одновременно совершать переход и осуществлять наблюдение со стороны, поэтому фактор риска ДТП возрастает.</a:t>
            </a:r>
          </a:p>
          <a:p>
            <a:pPr algn="just"/>
            <a:r>
              <a:rPr lang="ru-RU" sz="2400" b="1" dirty="0" smtClean="0">
                <a:latin typeface="+mj-lt"/>
              </a:rPr>
              <a:t>Дети подвержены воздействиям эмоций, под их влиянием ребенок забывает об опасности.</a:t>
            </a:r>
          </a:p>
          <a:p>
            <a:pPr algn="just"/>
            <a:r>
              <a:rPr lang="ru-RU" sz="2400" b="1" dirty="0" smtClean="0">
                <a:latin typeface="+mj-lt"/>
              </a:rPr>
              <a:t>Низкий уровень знаний у водителей о том, как ребенок  воспринимает ситуацию на дороге.</a:t>
            </a:r>
          </a:p>
          <a:p>
            <a:pPr algn="just"/>
            <a:r>
              <a:rPr lang="ru-RU" sz="2400" b="1" dirty="0" smtClean="0">
                <a:latin typeface="+mj-lt"/>
              </a:rPr>
              <a:t>Особенность ребенка в восприятии потока машин.</a:t>
            </a:r>
          </a:p>
          <a:p>
            <a:pPr algn="just"/>
            <a:r>
              <a:rPr lang="ru-RU" sz="2400" b="1" dirty="0" smtClean="0">
                <a:latin typeface="+mj-lt"/>
              </a:rPr>
              <a:t>Дети слишком подвижны, поэтому следует помнить: не стоит держать ребенка за одежду или рукав, выходя из транспорта или переходя дорогу, нужно держать только за руку.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1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Чему же стоит научить детей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052936"/>
          </a:xfrm>
          <a:gradFill>
            <a:gsLst>
              <a:gs pos="0">
                <a:srgbClr val="F08510"/>
              </a:gs>
              <a:gs pos="50000">
                <a:schemeClr val="accent6">
                  <a:alpha val="2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Стоящий транспорт опасен не менее движущегося.</a:t>
            </a: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Даже переходя по «зебре» у светофора, где горит зеленый свет для пешеходов, на перекрестке следует помнить о машинах, поворачивающих направо по разрешенной стрелке.</a:t>
            </a: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Через дорогу нельзя перебегать (можно идти только шагом).</a:t>
            </a: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Ходить по тротуару, придерживаясь правой стороны, а где нет тротуаров – по левому краю дороги (обочины), т. е. навстречу движения транспорта.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0808"/>
            <a:ext cx="7488832" cy="2736304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39640"/>
            <a:ext cx="6768752" cy="2258640"/>
          </a:xfrm>
          <a:ln w="133350"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210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Понимать опасность игр и шалостей на дороге (что это не является проявлением мужества и храбрости).</a:t>
            </a:r>
          </a:p>
          <a:p>
            <a:pPr algn="just">
              <a:lnSpc>
                <a:spcPct val="110000"/>
              </a:lnSpc>
            </a:pPr>
            <a:r>
              <a:rPr lang="ru-RU" sz="210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Самое важное: обучая, не стоит очень сгущать краски, запугивая разными страшными историями Страх парализует. Нужно учить спокойно оценивать ситуацию и действовать по правилам.</a:t>
            </a:r>
            <a:endParaRPr lang="ru-RU" sz="210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8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7000"/>
              </a:srgbClr>
            </a:gs>
            <a:gs pos="100000">
              <a:schemeClr val="bg1"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88466" y="163912"/>
            <a:ext cx="6624736" cy="66247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6" y="407320"/>
            <a:ext cx="6090516" cy="6090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13046" y="864790"/>
            <a:ext cx="5175575" cy="5175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04842" y="692694"/>
            <a:ext cx="4287638" cy="2664297"/>
          </a:xfrm>
          <a:ln w="133350">
            <a:noFill/>
          </a:ln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БУДЬТЕ ОСТОРОЖНЫ НА  ДОРОГЕ!</a:t>
            </a:r>
            <a:endParaRPr lang="ru-RU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Евгений\Рабочий стол\Гае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4713041" cy="47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2796" y="548680"/>
            <a:ext cx="8352928" cy="5976664"/>
          </a:xfrm>
          <a:prstGeom prst="roundRect">
            <a:avLst/>
          </a:prstGeom>
          <a:solidFill>
            <a:srgbClr val="0070C0"/>
          </a:solidFill>
          <a:ln w="171450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908720"/>
            <a:ext cx="7488832" cy="5184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0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0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312</Words>
  <Application>Microsoft Office PowerPoint</Application>
  <PresentationFormat>Экран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дошкольное образовательное учреждение детский сад «Росинка» Презентация </vt:lpstr>
      <vt:lpstr>Психология детей и безопасность дорожного движения</vt:lpstr>
      <vt:lpstr>Презентация PowerPoint</vt:lpstr>
      <vt:lpstr>Психологические особенности детей, влияющие на поведение на дороге</vt:lpstr>
      <vt:lpstr>Презентация PowerPoint</vt:lpstr>
      <vt:lpstr>Чему же стоит научить детей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детей и безопасность дорожного движения</dc:title>
  <cp:lastModifiedBy>Наталья</cp:lastModifiedBy>
  <cp:revision>33</cp:revision>
  <cp:lastPrinted>2016-12-09T19:21:10Z</cp:lastPrinted>
  <dcterms:modified xsi:type="dcterms:W3CDTF">2018-03-06T20:24:18Z</dcterms:modified>
</cp:coreProperties>
</file>