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56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964"/>
    <a:srgbClr val="18ED0D"/>
    <a:srgbClr val="005DA2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2" autoAdjust="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D89C-EC02-4611-83E7-67613EC44862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8D3E6-CA3A-4401-BE63-5E9BD73DD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8D3E6-CA3A-4401-BE63-5E9BD73DDA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3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7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4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5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3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9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3A30-8C8C-41FC-AD0A-F6F5A4EA121E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B984-B4DD-40AF-A37E-E17A99FA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детский сад «Росинка»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Презентация</a:t>
            </a:r>
            <a:endParaRPr lang="ru-RU" sz="18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 мастер-классу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«Секреты работы с особыми детьми»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                            Подготовил: педагог-психолог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                              МДОУ детского сада «Росинка»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                      Желтикова О.В.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Мышкин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7030A0"/>
                </a:solidFill>
              </a:rPr>
              <a:t>а</a:t>
            </a:r>
            <a:r>
              <a:rPr lang="ru-RU" sz="1800" b="1" dirty="0" smtClean="0">
                <a:solidFill>
                  <a:srgbClr val="7030A0"/>
                </a:solidFill>
              </a:rPr>
              <a:t>прель 2017 год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\Рабочий стол\Новая папка\Изображение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1044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816424" cy="1786210"/>
          </a:xfrm>
          <a:gradFill>
            <a:gsLst>
              <a:gs pos="0">
                <a:srgbClr val="0070C0"/>
              </a:gs>
              <a:gs pos="100000">
                <a:srgbClr val="0070C0">
                  <a:alpha val="51000"/>
                </a:srgbClr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marL="261938"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Дождик, дождик посильней – будет травка зеленей.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хорошо и уютно дома…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Наталья\Рабочий стол\Новая папка\Изображение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5766697" cy="432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нашей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Наталья\Рабочий стол\Новая папка\Изображение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2" y="2523610"/>
            <a:ext cx="2319825" cy="309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Documents and Settings\Наталья\Рабочий стол\Новая папка\Изображение 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1796"/>
            <a:ext cx="2297765" cy="306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Documents and Settings\Наталья\Рабочий стол\Новая папка\Изображение 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794779"/>
            <a:ext cx="2868941" cy="215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Documents and Settings\Наталья\Рабочий стол\Новая папка\Изображение 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868941" cy="215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52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Новая папка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2"/>
            <a:ext cx="6250911" cy="55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33256"/>
            <a:ext cx="8208912" cy="8849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Пусть жизнь наших детей в детском саду будет интересной, насыщенной и наполненной положительными эмоциями. 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0911" y="0"/>
            <a:ext cx="2893089" cy="5589240"/>
          </a:xfrm>
          <a:prstGeom prst="rect">
            <a:avLst/>
          </a:prstGeom>
          <a:solidFill>
            <a:srgbClr val="0070C0">
              <a:alpha val="8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>
                <a:lumMod val="97000"/>
                <a:lumOff val="3000"/>
                <a:alpha val="6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78288"/>
            <a:ext cx="8064896" cy="1719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spc="50" dirty="0" smtClean="0">
                <a:ln w="11430"/>
                <a:solidFill>
                  <a:srgbClr val="003964"/>
                </a:solidFill>
                <a:latin typeface="Times New Roman" pitchFamily="18" charset="0"/>
                <a:cs typeface="Times New Roman" pitchFamily="18" charset="0"/>
              </a:rPr>
              <a:t>«Общение с искусством – одно из больших радостей жизни.»</a:t>
            </a:r>
            <a:br>
              <a:rPr lang="ru-RU" sz="3200" b="1" spc="50" dirty="0" smtClean="0">
                <a:ln w="11430"/>
                <a:solidFill>
                  <a:srgbClr val="00396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3964"/>
                </a:solidFill>
                <a:latin typeface="Times New Roman" pitchFamily="18" charset="0"/>
                <a:cs typeface="Times New Roman" pitchFamily="18" charset="0"/>
              </a:rPr>
              <a:t>                                     В.А. Сухомлинский</a:t>
            </a:r>
            <a:endParaRPr lang="ru-RU" sz="3200" b="1" spc="50" dirty="0">
              <a:ln w="11430"/>
              <a:solidFill>
                <a:srgbClr val="0039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Наталья\Рабочий стол\Новая папка\37410953d6bd27e99b61d603e479c0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83397" cy="43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маленьких художников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\Рабочий стол\f820265f708fa53a9c065527ff92d7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6448"/>
            <a:ext cx="5597328" cy="37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Наталья\Рабочий стол\5340d6a4f9a388b8383f73e8fbbe7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19" y="0"/>
            <a:ext cx="3534681" cy="31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992" y="0"/>
            <a:ext cx="5609319" cy="3126448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C:\Documents and Settings\Наталья\Рабочий стол\full_1460438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55" y="3346295"/>
            <a:ext cx="2843808" cy="32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126448"/>
            <a:ext cx="5609319" cy="373155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41784"/>
            <a:ext cx="4114799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Файл-арт – рисование на файле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ED0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Новая папка\Изображение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375739" cy="478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82352"/>
            <a:ext cx="6624735" cy="134644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пальцев…»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В.А. Сухомлинский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Новая папка\Изображение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0" y="908720"/>
            <a:ext cx="2946848" cy="221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Наталья\Рабочий стол\Новая папка\Изображение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9"/>
            <a:ext cx="237202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Наталья\Рабочий стол\Новая папка\Изображение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91" y="3501008"/>
            <a:ext cx="2282229" cy="3042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Наталья\Рабочий стол\Новая папка\Изображение 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948673" cy="221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Наталья\Рабочий стол\Новая папка\Изображение 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3501008"/>
            <a:ext cx="2267744" cy="3023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5040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«Цветная вата, рисование ватной палочкой»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талья\Рабочий стол\15\Изображение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3114860"/>
            <a:ext cx="2483768" cy="18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15\Изображение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45" y="4972769"/>
            <a:ext cx="2478465" cy="18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Рабочий стол\15\Изображение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4975079"/>
            <a:ext cx="2483768" cy="18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Наталья\Рабочий стол\15\Изображение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10" y="3114860"/>
            <a:ext cx="4176990" cy="37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Наталья\Рабочий стол\15\Изображение 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45" y="3114860"/>
            <a:ext cx="2478465" cy="18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7" y="3114859"/>
            <a:ext cx="2483768" cy="185790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72769"/>
            <a:ext cx="2488545" cy="187104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8545" y="3114860"/>
            <a:ext cx="2478465" cy="185790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88545" y="4993376"/>
            <a:ext cx="2478465" cy="185044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67010" y="3114859"/>
            <a:ext cx="4176990" cy="372895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Documents and Settings\Наталья\Рабочий стол\white-cotton-buds-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7" y="836712"/>
            <a:ext cx="21445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\Рабочий стол\Новая папка\Изображение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6">
                  <a:shade val="51000"/>
                  <a:satMod val="130000"/>
                  <a:alpha val="85000"/>
                </a:schemeClr>
              </a:gs>
              <a:gs pos="80000">
                <a:schemeClr val="accent6">
                  <a:shade val="93000"/>
                  <a:satMod val="130000"/>
                  <a:alpha val="69000"/>
                </a:schemeClr>
              </a:gs>
              <a:gs pos="100000">
                <a:schemeClr val="accent6">
                  <a:shade val="94000"/>
                  <a:satMod val="135000"/>
                  <a:alpha val="50000"/>
                </a:schemeClr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небу плывут причудливые облака…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Наталья\Рабочий стол\Новая папка\Изображение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63801" cy="541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816424" cy="1786210"/>
          </a:xfrm>
          <a:gradFill>
            <a:gsLst>
              <a:gs pos="0">
                <a:srgbClr val="00B050"/>
              </a:gs>
              <a:gs pos="100000">
                <a:srgbClr val="00B050">
                  <a:alpha val="32000"/>
                </a:srgbClr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marL="261938"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ромашек гуляет овечка…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120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учреждение детский сад «Росинка» Презентация</vt:lpstr>
      <vt:lpstr>«Общение с искусством – одно из больших радостей жизни.»                                      В.А. Сухомлинский</vt:lpstr>
      <vt:lpstr>Страна маленьких художников</vt:lpstr>
      <vt:lpstr>Файл-арт – рисование на файле</vt:lpstr>
      <vt:lpstr>Презентация PowerPoint</vt:lpstr>
      <vt:lpstr>Презентация PowerPoint</vt:lpstr>
      <vt:lpstr>«Цветная вата, рисование ватной палочкой»</vt:lpstr>
      <vt:lpstr>По небу плывут причудливые облака…</vt:lpstr>
      <vt:lpstr>Среди ромашек гуляет овечка…</vt:lpstr>
      <vt:lpstr>Дождик, дождик посильней – будет травка зеленей.</vt:lpstr>
      <vt:lpstr>Как хорошо и уютно дома…</vt:lpstr>
      <vt:lpstr>Результаты нашей деятельности</vt:lpstr>
      <vt:lpstr>Пусть жизнь наших детей в детском саду будет интересной, насыщенной и наполненной положительными эмоциями.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22</cp:revision>
  <dcterms:created xsi:type="dcterms:W3CDTF">2017-04-16T15:48:10Z</dcterms:created>
  <dcterms:modified xsi:type="dcterms:W3CDTF">2018-02-28T19:30:34Z</dcterms:modified>
</cp:coreProperties>
</file>