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4" r:id="rId8"/>
    <p:sldId id="266" r:id="rId9"/>
    <p:sldId id="265" r:id="rId10"/>
    <p:sldId id="267" r:id="rId11"/>
    <p:sldId id="268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2897C-504B-4EC4-AB06-25456F3B8CAB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E85059-582C-4349-8DAB-6A7DD1A40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МДОУ детский сад « Росинка»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« Светлячок»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Авторы :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сипова Н.П. Букина Е.В. Смирнова А.П.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088231"/>
          </a:xfrm>
        </p:spPr>
        <p:txBody>
          <a:bodyPr/>
          <a:lstStyle/>
          <a:p>
            <a:r>
              <a:rPr lang="ru-RU" b="1" dirty="0" smtClean="0"/>
              <a:t>Проект «Волшебная пуговица» в средней группе</a:t>
            </a:r>
            <a:endParaRPr lang="ru-RU" dirty="0"/>
          </a:p>
        </p:txBody>
      </p:sp>
      <p:pic>
        <p:nvPicPr>
          <p:cNvPr id="1026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8"/>
            <a:ext cx="9144000" cy="6860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70485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детский сад «Росинка»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4800" b="1" dirty="0" smtClean="0"/>
              <a:t>   «Жестокое обращение с детьми»</a:t>
            </a:r>
          </a:p>
          <a:p>
            <a:pPr algn="ctr"/>
            <a:r>
              <a:rPr lang="ru-RU" b="1" dirty="0" smtClean="0"/>
              <a:t>Консультация для педагогов и родителей</a:t>
            </a:r>
          </a:p>
          <a:p>
            <a:pPr algn="ctr"/>
            <a:endParaRPr lang="ru-RU" sz="4800" b="1" dirty="0" smtClean="0"/>
          </a:p>
          <a:p>
            <a:pPr algn="ctr"/>
            <a:endParaRPr lang="ru-RU" sz="4800" b="1" dirty="0" smtClean="0"/>
          </a:p>
          <a:p>
            <a:pPr algn="ctr"/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 : Осипова Н.П.,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Мышкин, 2018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7484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Никогда не пытайтесь решать возникшую у ребенка проблему, если Вы не можете контролировать себя.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Успокойтесь.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Справиться со своими эмоциями, Вам помогут упражнения для быстрого снятия сильного эмоционального напряжения.</a:t>
            </a:r>
            <a:endParaRPr lang="ru-RU" sz="2000" b="1" dirty="0"/>
          </a:p>
        </p:txBody>
      </p:sp>
      <p:pic>
        <p:nvPicPr>
          <p:cNvPr id="11267" name="Picture 3" descr="https://ds04.infourok.ru/uploads/ex/0eeb/000d7c6a-26935f07/hello_html_37c7c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6408712" cy="50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39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2" name="Picture 2" descr="http://mix.tn.kz/userdata/0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525000" cy="689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igslide.ru/images/23/22453/96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lefon-doveriya (1) (2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81548" cy="5976664"/>
          </a:xfrm>
        </p:spPr>
      </p:pic>
    </p:spTree>
    <p:extLst>
      <p:ext uri="{BB962C8B-B14F-4D97-AF65-F5344CB8AC3E}">
        <p14:creationId xmlns:p14="http://schemas.microsoft.com/office/powerpoint/2010/main" xmlns="" val="52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u="sng" dirty="0" smtClean="0"/>
              <a:t/>
            </a:r>
            <a:br>
              <a:rPr lang="ru-RU" sz="5400" b="1" u="sng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t"/>
            <a:endParaRPr lang="ru-RU" dirty="0"/>
          </a:p>
        </p:txBody>
      </p:sp>
      <p:pic>
        <p:nvPicPr>
          <p:cNvPr id="2050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pic>
        <p:nvPicPr>
          <p:cNvPr id="20484" name="Picture 4" descr="https://cf.ppt-online.org/files/slide/j/J7TdlFzWhVoGkv6UC0NPLKwQ1fmstSpOHIDXxg/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96745" cy="54654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Консультация для родителей и педагогов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маленького ребенка от всех форм насилия - актуальная, значимая задача ДОУ. Жестокое обращение с детьми предполагает любую форму плохого обращения, допускаемого родителями, опекунами, попечителями (другими членами семьи ребенка), педагогами, воспитателями, представителями органов правопорядка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http://ds70.detkin-club.ru/images/news/-obrashchenie_596754354a300_59683e0269a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362" y="2132856"/>
            <a:ext cx="6814661" cy="453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18434" name="Picture 2" descr="https://ds03.infourok.ru/uploads/ex/1193/0001d2ca-67286530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064895" cy="590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формы жесткого обращения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962" y="-1957"/>
            <a:ext cx="9371962" cy="70313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35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91900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Психологическое (или эмоциональное) насилие - это совершенное по отношению к ребенку деяние, которое тормозит или вредит развитию его потенциальных способностей, вызывает у ребенка состояние эмоционального напряжения, подвергая опасности возрастное развитие его эмоциональной жизни.</a:t>
            </a:r>
            <a:endParaRPr lang="ru-RU" sz="2000" dirty="0"/>
          </a:p>
        </p:txBody>
      </p:sp>
      <p:pic>
        <p:nvPicPr>
          <p:cNvPr id="17412" name="Picture 4" descr="http://logoped-centr.com.ua/wp-content/uploads/2017/01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9"/>
            <a:ext cx="7380312" cy="451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Сегодня мы акцентируем наше внимание на речевом насилии, которое совершается с помощью речевых средств. Оно представляет угрозу психическому и психологическому здоровью ребенку</a:t>
            </a:r>
            <a:endParaRPr lang="ru-RU" dirty="0"/>
          </a:p>
        </p:txBody>
      </p:sp>
      <p:pic>
        <p:nvPicPr>
          <p:cNvPr id="15362" name="Picture 2" descr="http://tgn.in.ua/wp-content/uploads/2017/06/parent-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86818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7" y="332656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604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У людей могут наблюдаться трудности функционирования в супружеской и родительской ролях: выросшие в жестокости мальчики сами становятся обидчиками, а девочки, как правило, связывают свою жизнь с жестоким и агрессивным мужчиной. И те, и другие не только испытывают сложности при создании собственной семьи, но и не могут дать своим детям достаточно тепла, чтобы воспитать их физически и нравственно здоровыми</a:t>
            </a:r>
            <a:endParaRPr lang="ru-RU" sz="2000" dirty="0"/>
          </a:p>
        </p:txBody>
      </p:sp>
      <p:pic>
        <p:nvPicPr>
          <p:cNvPr id="2" name="Picture 2" descr="https://medaboutme.ru/upload/medialibrary/115/shutterstock_36022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7020272" cy="452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Признаки речевого и психического насилия над ребенком: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постоянно печальный вид, длительно сохраняющееся подавленное  состояние;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беспокойство, тревожность, нарушение сна;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агрессивность;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склонность к уединению;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неумение общаться;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нервный тик,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энурез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вредные привычки;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задержки умственного развития, плохая успеваемость;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различные соматические заболевания;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проблемы с едой;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излишняя уступчивость или осторожность;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низкая самооценка;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антиобщественное поведение вплоть до вандализма.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3528" y="33265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тяжелый труд - воспитание человека,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ни один родитель не избежал на этом пути ошибок и трудностей. Бывают случаи, когда поступки детей ставят нас в тупик и кажется, что крик - это вполне адекватная реакция на случившееся. Остановитесь! Крик еще никому не помог разрешить ситуацию, но испугать ребенка, лишиться его доверия и искренности таким образом очень легко!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4" name="Picture 12" descr="http://ds45.detkin-club.ru/images/custom_5/newspic_big_5a0842eb28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8667105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364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Проект «Волшебная пуговица» в средней группе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«Волшебная пуговица» в средней группе</dc:title>
  <dc:creator>User</dc:creator>
  <cp:lastModifiedBy>Home</cp:lastModifiedBy>
  <cp:revision>35</cp:revision>
  <dcterms:created xsi:type="dcterms:W3CDTF">2016-05-27T05:27:07Z</dcterms:created>
  <dcterms:modified xsi:type="dcterms:W3CDTF">2018-05-12T17:21:39Z</dcterms:modified>
</cp:coreProperties>
</file>