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9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9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6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55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40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0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02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9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5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8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7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8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7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F58523-A14D-4F28-A6EE-6749BDCE485A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F3FF4E-0E8B-4EB4-B45A-2D1E3C3E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63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Профилактика жестокости у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Консультация для педагогов</a:t>
            </a:r>
          </a:p>
          <a:p>
            <a:r>
              <a:rPr lang="ru-RU" dirty="0" smtClean="0"/>
              <a:t>Уполномоченный по защите прав участников образовательного процесса Осипова Наталья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75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365" y="1899140"/>
            <a:ext cx="5206635" cy="31828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Профилактика жестокости у детей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Если человека учат добру- </a:t>
            </a:r>
            <a:r>
              <a:rPr lang="ru-RU" dirty="0" smtClean="0"/>
              <a:t>учат умело</a:t>
            </a:r>
            <a:r>
              <a:rPr lang="ru-RU" dirty="0"/>
              <a:t>, умно, настойчиво, </a:t>
            </a:r>
            <a:r>
              <a:rPr lang="ru-RU" dirty="0" smtClean="0"/>
              <a:t>требовательно</a:t>
            </a:r>
            <a:r>
              <a:rPr lang="ru-RU" dirty="0"/>
              <a:t>, в результате </a:t>
            </a:r>
            <a:r>
              <a:rPr lang="ru-RU" dirty="0" smtClean="0"/>
              <a:t>будет </a:t>
            </a:r>
            <a:r>
              <a:rPr lang="ru-RU" dirty="0"/>
              <a:t>добро. Учат злу (</a:t>
            </a:r>
            <a:r>
              <a:rPr lang="ru-RU" dirty="0" smtClean="0"/>
              <a:t>очень редко, но бывает и так), в результате </a:t>
            </a:r>
            <a:r>
              <a:rPr lang="ru-RU" dirty="0"/>
              <a:t>будет зло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В.А</a:t>
            </a:r>
            <a:r>
              <a:rPr lang="ru-RU" dirty="0"/>
              <a:t>. Сухомлинский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91127"/>
              </p:ext>
            </p:extLst>
          </p:nvPr>
        </p:nvGraphicFramePr>
        <p:xfrm>
          <a:off x="6068646" y="374605"/>
          <a:ext cx="5132754" cy="335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Точечный рисунок" r:id="rId3" imgW="11430000" imgH="7467480" progId="Paint.Picture">
                  <p:embed/>
                </p:oleObj>
              </mc:Choice>
              <mc:Fallback>
                <p:oleObj name="Точечный рисунок" r:id="rId3" imgW="11430000" imgH="7467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8646" y="374605"/>
                        <a:ext cx="5132754" cy="335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83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284" y="525692"/>
            <a:ext cx="9597099" cy="834428"/>
          </a:xfrm>
        </p:spPr>
        <p:txBody>
          <a:bodyPr/>
          <a:lstStyle/>
          <a:p>
            <a:r>
              <a:rPr lang="ru-RU" dirty="0" smtClean="0"/>
              <a:t>Поведение детей в разных ситуациях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630" y="1670057"/>
            <a:ext cx="5491092" cy="4572481"/>
          </a:xfrm>
        </p:spPr>
        <p:txBody>
          <a:bodyPr>
            <a:noAutofit/>
          </a:bodyPr>
          <a:lstStyle/>
          <a:p>
            <a:r>
              <a:rPr lang="ru-RU" sz="2800" dirty="0"/>
              <a:t>Компенсация  или </a:t>
            </a:r>
            <a:r>
              <a:rPr lang="ru-RU" sz="2800" dirty="0" smtClean="0"/>
              <a:t>месть</a:t>
            </a:r>
            <a:endParaRPr lang="ru-RU" sz="2800" dirty="0"/>
          </a:p>
          <a:p>
            <a:r>
              <a:rPr lang="ru-RU" sz="2800" dirty="0" smtClean="0"/>
              <a:t>Привлечения </a:t>
            </a:r>
            <a:r>
              <a:rPr lang="ru-RU" sz="2800" dirty="0"/>
              <a:t>внимания или </a:t>
            </a:r>
            <a:r>
              <a:rPr lang="ru-RU" sz="2800" dirty="0" smtClean="0"/>
              <a:t>манипуляция</a:t>
            </a:r>
          </a:p>
          <a:p>
            <a:r>
              <a:rPr lang="ru-RU" sz="2800" dirty="0" smtClean="0"/>
              <a:t>Протест</a:t>
            </a:r>
            <a:endParaRPr lang="ru-RU" sz="2800" dirty="0"/>
          </a:p>
          <a:p>
            <a:r>
              <a:rPr lang="ru-RU" sz="2800" dirty="0"/>
              <a:t>Желание быть как </a:t>
            </a:r>
            <a:r>
              <a:rPr lang="ru-RU" sz="2800" dirty="0" smtClean="0"/>
              <a:t>все</a:t>
            </a:r>
          </a:p>
          <a:p>
            <a:r>
              <a:rPr lang="ru-RU" sz="2800" dirty="0"/>
              <a:t>Семейная модель </a:t>
            </a:r>
            <a:r>
              <a:rPr lang="ru-RU" sz="2800" dirty="0" smtClean="0"/>
              <a:t>поведения</a:t>
            </a:r>
            <a:endParaRPr lang="ru-RU" sz="2800" dirty="0"/>
          </a:p>
          <a:p>
            <a:r>
              <a:rPr lang="ru-RU" sz="2800" dirty="0"/>
              <a:t>Выброс </a:t>
            </a:r>
            <a:r>
              <a:rPr lang="ru-RU" sz="2800" dirty="0" smtClean="0"/>
              <a:t>энергии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53" y="3226776"/>
            <a:ext cx="4863365" cy="27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619" y="293401"/>
            <a:ext cx="8534400" cy="1359553"/>
          </a:xfrm>
        </p:spPr>
        <p:txBody>
          <a:bodyPr>
            <a:normAutofit/>
          </a:bodyPr>
          <a:lstStyle/>
          <a:p>
            <a:r>
              <a:rPr lang="ru-RU" dirty="0"/>
              <a:t>Как предотвратить проблему детской жестокости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030" y="1503483"/>
            <a:ext cx="6178355" cy="4026877"/>
          </a:xfrm>
        </p:spPr>
        <p:txBody>
          <a:bodyPr>
            <a:normAutofit/>
          </a:bodyPr>
          <a:lstStyle/>
          <a:p>
            <a:r>
              <a:rPr lang="ru-RU" dirty="0"/>
              <a:t> Совершенно неверным является мнение о том, что жестокость и агрессия свойственны только детям из неблагополучных  семей. Эта проблема может прийти в любой дом, поэтому работу по профилактике жестокости нужно начинать с самого раннего возраста, ведь воспитать доброго, чуткого ребенка, который всегда протянет руку помощи и не обидит слабого – мечта любого </a:t>
            </a:r>
            <a:r>
              <a:rPr lang="ru-RU" dirty="0" smtClean="0"/>
              <a:t>родителя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3078480"/>
            <a:ext cx="4812030" cy="32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2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165" y="273920"/>
            <a:ext cx="8534400" cy="1507067"/>
          </a:xfrm>
        </p:spPr>
        <p:txBody>
          <a:bodyPr/>
          <a:lstStyle/>
          <a:p>
            <a:r>
              <a:rPr lang="ru-RU" dirty="0"/>
              <a:t>Как справиться с детской жестокостью?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165" y="1780987"/>
            <a:ext cx="6071469" cy="458146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Не </a:t>
            </a:r>
            <a:r>
              <a:rPr lang="ru-RU" dirty="0" smtClean="0"/>
              <a:t>игнорировать</a:t>
            </a:r>
          </a:p>
          <a:p>
            <a:pPr lvl="0"/>
            <a:r>
              <a:rPr lang="ru-RU" dirty="0" smtClean="0"/>
              <a:t>Выяснить причину</a:t>
            </a:r>
          </a:p>
          <a:p>
            <a:pPr lvl="0"/>
            <a:r>
              <a:rPr lang="ru-RU" dirty="0" smtClean="0"/>
              <a:t>Дать негативную оценку</a:t>
            </a:r>
          </a:p>
          <a:p>
            <a:pPr lvl="0"/>
            <a:r>
              <a:rPr lang="ru-RU" dirty="0" smtClean="0"/>
              <a:t>Педагогически наказать</a:t>
            </a:r>
          </a:p>
          <a:p>
            <a:r>
              <a:rPr lang="ru-RU" dirty="0"/>
              <a:t>Проанализировать стиль семейных </a:t>
            </a:r>
            <a:r>
              <a:rPr lang="ru-RU" dirty="0" smtClean="0"/>
              <a:t>отношений</a:t>
            </a:r>
          </a:p>
          <a:p>
            <a:pPr lvl="0"/>
            <a:r>
              <a:rPr lang="ru-RU" dirty="0"/>
              <a:t>Уделить достаточно </a:t>
            </a:r>
            <a:r>
              <a:rPr lang="ru-RU" dirty="0" smtClean="0"/>
              <a:t>внимания</a:t>
            </a:r>
          </a:p>
          <a:p>
            <a:r>
              <a:rPr lang="ru-RU" dirty="0" smtClean="0"/>
              <a:t>Объяснять</a:t>
            </a:r>
          </a:p>
          <a:p>
            <a:r>
              <a:rPr lang="ru-RU" dirty="0" smtClean="0"/>
              <a:t>Хвалить</a:t>
            </a:r>
            <a:endParaRPr lang="ru-RU" dirty="0" smtClean="0"/>
          </a:p>
          <a:p>
            <a:r>
              <a:rPr lang="ru-RU" dirty="0" smtClean="0"/>
              <a:t>Предоставлять возможность выплеснуть эмоции другим способом</a:t>
            </a:r>
          </a:p>
          <a:p>
            <a:pPr lvl="0"/>
            <a:r>
              <a:rPr lang="ru-RU" dirty="0" smtClean="0"/>
              <a:t>Набраться терпения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72" y="1314180"/>
            <a:ext cx="4722935" cy="354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90117"/>
            <a:ext cx="6947511" cy="1507067"/>
          </a:xfrm>
        </p:spPr>
        <p:txBody>
          <a:bodyPr/>
          <a:lstStyle/>
          <a:p>
            <a:r>
              <a:rPr lang="ru-RU" dirty="0" smtClean="0"/>
              <a:t>Детская </a:t>
            </a:r>
            <a:r>
              <a:rPr lang="ru-RU" dirty="0" smtClean="0"/>
              <a:t>жестокость </a:t>
            </a:r>
            <a:r>
              <a:rPr lang="ru-RU" dirty="0" smtClean="0"/>
              <a:t>– проблема серьезная!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651" y="2048607"/>
            <a:ext cx="8534400" cy="256735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 только постепенная и постоянная работа с детьми даст детям понять, что такое хорошо, а что такое плохо!</a:t>
            </a:r>
          </a:p>
          <a:p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45329"/>
              </p:ext>
            </p:extLst>
          </p:nvPr>
        </p:nvGraphicFramePr>
        <p:xfrm>
          <a:off x="6024075" y="3442779"/>
          <a:ext cx="3532540" cy="264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Точечный рисунок" r:id="rId3" imgW="11430000" imgH="8572680" progId="Paint.Picture">
                  <p:embed/>
                </p:oleObj>
              </mc:Choice>
              <mc:Fallback>
                <p:oleObj name="Точечный рисунок" r:id="rId3" imgW="11430000" imgH="8572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24075" y="3442779"/>
                        <a:ext cx="3532540" cy="264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5585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</TotalTime>
  <Words>97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Сектор</vt:lpstr>
      <vt:lpstr>Точечный рисунок</vt:lpstr>
      <vt:lpstr>Профилактика жестокости у детей</vt:lpstr>
      <vt:lpstr>Презентация PowerPoint</vt:lpstr>
      <vt:lpstr>Поведение детей в разных ситуациях</vt:lpstr>
      <vt:lpstr>Как предотвратить проблему детской жестокости?</vt:lpstr>
      <vt:lpstr>Как справиться с детской жестокостью? </vt:lpstr>
      <vt:lpstr>Детская жестокость – проблема серьезная!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жестокости у детей</dc:title>
  <dc:creator>Marvel *</dc:creator>
  <cp:lastModifiedBy>HomeAcer</cp:lastModifiedBy>
  <cp:revision>4</cp:revision>
  <dcterms:created xsi:type="dcterms:W3CDTF">2019-11-05T17:39:40Z</dcterms:created>
  <dcterms:modified xsi:type="dcterms:W3CDTF">2019-11-05T18:08:12Z</dcterms:modified>
</cp:coreProperties>
</file>