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83" r:id="rId4"/>
    <p:sldId id="275" r:id="rId5"/>
    <p:sldId id="282" r:id="rId6"/>
    <p:sldId id="284" r:id="rId7"/>
    <p:sldId id="285" r:id="rId8"/>
    <p:sldId id="286" r:id="rId9"/>
    <p:sldId id="276" r:id="rId10"/>
    <p:sldId id="287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CC58F-0629-4E0C-92B7-A0AC4052E191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262E-24C5-45B0-A549-0A7F49DD6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6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10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4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97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91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8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02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44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56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76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41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F64-32AF-4B34-BF12-3E149328CC8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043608" y="476672"/>
            <a:ext cx="77835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endParaRPr lang="ru-RU" sz="2800" b="1" i="1" dirty="0"/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251520" y="1412776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304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12687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«Фестиваль педагогических идей»  учителей-логопедов </a:t>
            </a:r>
          </a:p>
          <a:p>
            <a:pPr algn="ctr"/>
            <a:r>
              <a:rPr lang="ru-RU" dirty="0" err="1" smtClean="0"/>
              <a:t>Мышкинского</a:t>
            </a:r>
            <a:r>
              <a:rPr lang="ru-RU" dirty="0" smtClean="0"/>
              <a:t>, </a:t>
            </a:r>
            <a:r>
              <a:rPr lang="ru-RU" dirty="0" err="1" smtClean="0"/>
              <a:t>Некоузского</a:t>
            </a:r>
            <a:r>
              <a:rPr lang="ru-RU" dirty="0" smtClean="0"/>
              <a:t>, </a:t>
            </a:r>
            <a:r>
              <a:rPr lang="ru-RU" dirty="0" err="1" smtClean="0"/>
              <a:t>Брейтовского</a:t>
            </a:r>
            <a:r>
              <a:rPr lang="ru-RU" dirty="0" smtClean="0"/>
              <a:t> районов, </a:t>
            </a:r>
          </a:p>
          <a:p>
            <a:pPr algn="ctr"/>
            <a:r>
              <a:rPr lang="ru-RU" dirty="0" smtClean="0"/>
              <a:t>на котором педагоги представили авторские логопедические разработки с использованием ИКТ.</a:t>
            </a:r>
            <a:endParaRPr lang="ru-RU" dirty="0"/>
          </a:p>
        </p:txBody>
      </p:sp>
      <p:pic>
        <p:nvPicPr>
          <p:cNvPr id="9" name="Рисунок 8" descr="G:\Фестиваль логопедов осенний праздник род собрание\DSC034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22014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Фестиваль логопедов осенний праздник род собрание\DSC034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564904"/>
            <a:ext cx="225970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Фестиваль логопедов осенний праздник род собрание\DSC035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437112"/>
            <a:ext cx="2345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Фестиваль логопедов осенний праздник род собрание\DSC035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365104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Фестиваль логопедов осенний праздник род собрание\DSC0346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348880"/>
            <a:ext cx="21240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211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48478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Районная конференция работников дошкольных образовательных учреждений</a:t>
            </a:r>
          </a:p>
        </p:txBody>
      </p:sp>
      <p:pic>
        <p:nvPicPr>
          <p:cNvPr id="9" name="Рисунок 8" descr="E:\Конференция 2014\DSC030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3888431" cy="278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3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2687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Второй год МДОУ детский сад «Росинка» получает переходящий кубок</a:t>
            </a:r>
          </a:p>
          <a:p>
            <a:pPr algn="ctr"/>
            <a:r>
              <a:rPr lang="ru-RU" b="1" dirty="0" smtClean="0"/>
              <a:t> «Лучшее дошкольное образовательное учреждение».</a:t>
            </a:r>
            <a:endParaRPr lang="ru-RU" b="1" dirty="0"/>
          </a:p>
        </p:txBody>
      </p:sp>
      <p:pic>
        <p:nvPicPr>
          <p:cNvPr id="9" name="Picture 2" descr="E:\Росинка осень 2014\DSC03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38935" y="2813793"/>
            <a:ext cx="414339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185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260649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2687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Воспитанники МДОУ принимали участие в районных мероприятиях: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916833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районном смотре-конкурсе </a:t>
            </a:r>
          </a:p>
          <a:p>
            <a:pPr algn="ctr"/>
            <a:r>
              <a:rPr lang="ru-RU" dirty="0" smtClean="0"/>
              <a:t>«Апрельская веснушка» заняли призовые места:</a:t>
            </a:r>
          </a:p>
          <a:p>
            <a:pPr>
              <a:buNone/>
            </a:pPr>
            <a:r>
              <a:rPr lang="ru-RU" b="1" dirty="0" smtClean="0"/>
              <a:t>1 место – номинация «Художественное творчество»</a:t>
            </a:r>
          </a:p>
          <a:p>
            <a:pPr>
              <a:buNone/>
            </a:pPr>
            <a:r>
              <a:rPr lang="ru-RU" b="1" dirty="0" smtClean="0"/>
              <a:t>2 место – номинация «Танец»</a:t>
            </a:r>
          </a:p>
          <a:p>
            <a:pPr>
              <a:buNone/>
            </a:pPr>
            <a:r>
              <a:rPr lang="ru-RU" b="1" dirty="0" smtClean="0"/>
              <a:t>2 место – номинация «Шумовой оркестр»</a:t>
            </a:r>
          </a:p>
        </p:txBody>
      </p:sp>
      <p:pic>
        <p:nvPicPr>
          <p:cNvPr id="1026" name="Picture 2" descr="C:\Users\User\Desktop\Татьяна Юрьевна\Фото веснушка 2014\201404A0\25042014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429000"/>
            <a:ext cx="2448272" cy="3264363"/>
          </a:xfrm>
          <a:prstGeom prst="rect">
            <a:avLst/>
          </a:prstGeom>
          <a:noFill/>
        </p:spPr>
      </p:pic>
      <p:pic>
        <p:nvPicPr>
          <p:cNvPr id="1027" name="Picture 3" descr="C:\Users\User\Desktop\Татьяна Юрьевна\Фото веснушка 2014\201404A0\25042014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782" y="3429000"/>
            <a:ext cx="2376265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02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</a:t>
            </a:r>
            <a:r>
              <a:rPr lang="ru-RU" sz="2800" b="1" i="1" smtClean="0"/>
              <a:t>Росинка»</a:t>
            </a:r>
            <a:endParaRPr lang="ru-RU" sz="2800" b="1" i="1" dirty="0" smtClean="0"/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412777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 участие в районных</a:t>
            </a:r>
          </a:p>
          <a:p>
            <a:pPr algn="ctr"/>
            <a:r>
              <a:rPr lang="ru-RU" dirty="0" smtClean="0"/>
              <a:t> «Малых олимпийских играх» получили грамоту</a:t>
            </a:r>
          </a:p>
          <a:p>
            <a:pPr algn="ctr">
              <a:buNone/>
            </a:pPr>
            <a:r>
              <a:rPr lang="ru-RU" b="1" dirty="0" smtClean="0"/>
              <a:t> «Самая организованная команда»</a:t>
            </a:r>
          </a:p>
        </p:txBody>
      </p:sp>
      <p:pic>
        <p:nvPicPr>
          <p:cNvPr id="9" name="Рисунок 8" descr="E:\Фото Районные Малые олимпийский игры\DSC016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31154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Фото Районные Малые олимпийский игры\DSC016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20888"/>
            <a:ext cx="31159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ото Районные Малые олимпийский игры\DSC017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697760"/>
            <a:ext cx="30822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291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45828" y="1340768"/>
            <a:ext cx="7783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Воспитанники МДОУ приняли участие в районном конкурсе «Очумелые ручки». </a:t>
            </a:r>
            <a:r>
              <a:rPr lang="ru-RU" dirty="0" err="1" smtClean="0"/>
              <a:t>Садикова</a:t>
            </a:r>
            <a:r>
              <a:rPr lang="ru-RU" dirty="0" smtClean="0"/>
              <a:t> Варвара заняла 3 место. </a:t>
            </a:r>
            <a:endParaRPr lang="ru-RU" dirty="0"/>
          </a:p>
        </p:txBody>
      </p:sp>
      <p:pic>
        <p:nvPicPr>
          <p:cNvPr id="10" name="Picture 2" descr="G:\Росинка осень 2014\DSC03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3571773" cy="2304256"/>
          </a:xfrm>
          <a:prstGeom prst="rect">
            <a:avLst/>
          </a:prstGeom>
          <a:noFill/>
        </p:spPr>
      </p:pic>
      <p:pic>
        <p:nvPicPr>
          <p:cNvPr id="11" name="Рисунок 10" descr="G:\Росинка осень 2014\DSC032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608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Росинка осень 2014\DSC032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437112"/>
            <a:ext cx="3384376" cy="22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893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34076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МДОУ проводился конкурс среди воспитателей групп на лучшее оформление участка.</a:t>
            </a:r>
          </a:p>
          <a:p>
            <a:pPr algn="ctr"/>
            <a:r>
              <a:rPr lang="ru-RU" dirty="0" smtClean="0"/>
              <a:t>За неординарный подход в оформлении ДОУ учреждение награждено  </a:t>
            </a:r>
            <a:r>
              <a:rPr lang="ru-RU" b="1" dirty="0" smtClean="0"/>
              <a:t>грамотой управления образования </a:t>
            </a:r>
            <a:r>
              <a:rPr lang="ru-RU" b="1" dirty="0" err="1" smtClean="0"/>
              <a:t>Мышкинского</a:t>
            </a:r>
            <a:r>
              <a:rPr lang="ru-RU" b="1" dirty="0" smtClean="0"/>
              <a:t> МР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0" name="Рисунок 9" descr="E:\Фото участки 2014\DSC061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36912"/>
            <a:ext cx="2886075" cy="216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ото участки 2014\DSC061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36912"/>
            <a:ext cx="283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о участки 2014\DSC061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725144"/>
            <a:ext cx="2578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428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Педагоги МДОУ детского сада «Росинка» -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Былкова</a:t>
            </a:r>
            <a:r>
              <a:rPr lang="ru-RU" dirty="0" smtClean="0"/>
              <a:t> Е.В., Макарова </a:t>
            </a:r>
            <a:r>
              <a:rPr lang="ru-RU" dirty="0" err="1" smtClean="0"/>
              <a:t>Е.Ю.,Тюрина</a:t>
            </a:r>
            <a:r>
              <a:rPr lang="ru-RU" dirty="0" smtClean="0"/>
              <a:t> Т.Н. </a:t>
            </a:r>
          </a:p>
          <a:p>
            <a:pPr algn="ctr"/>
            <a:r>
              <a:rPr lang="ru-RU" dirty="0" smtClean="0"/>
              <a:t>  приняли участие в районном конкурсе</a:t>
            </a:r>
          </a:p>
          <a:p>
            <a:pPr algn="ctr"/>
            <a:r>
              <a:rPr lang="ru-RU" b="1" dirty="0" smtClean="0"/>
              <a:t>«Воспитатель года».  </a:t>
            </a:r>
            <a:r>
              <a:rPr lang="ru-RU" dirty="0" smtClean="0"/>
              <a:t>Два педагога стали лауреатами конкурса.</a:t>
            </a:r>
            <a:endParaRPr lang="ru-RU" dirty="0"/>
          </a:p>
        </p:txBody>
      </p:sp>
      <p:pic>
        <p:nvPicPr>
          <p:cNvPr id="9" name="Picture 3" descr="G:\Фото к Дню Учителя 2014 до 10 сент\DSC09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3096344" cy="2064229"/>
          </a:xfrm>
          <a:prstGeom prst="rect">
            <a:avLst/>
          </a:prstGeom>
          <a:noFill/>
        </p:spPr>
      </p:pic>
      <p:pic>
        <p:nvPicPr>
          <p:cNvPr id="10" name="Picture 2" descr="G:\Фото к Дню Учителя 2014 до 10 сент\DSC09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266" y="2636913"/>
            <a:ext cx="3024336" cy="2016224"/>
          </a:xfrm>
          <a:prstGeom prst="rect">
            <a:avLst/>
          </a:prstGeom>
          <a:noFill/>
        </p:spPr>
      </p:pic>
      <p:pic>
        <p:nvPicPr>
          <p:cNvPr id="11" name="Picture 4" descr="G:\Фото к Дню Учителя 2014 до 10 сент\DSC092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635633"/>
            <a:ext cx="3096344" cy="2064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36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34076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течение года в МДОУ проводились районные конференции, семинары, </a:t>
            </a:r>
          </a:p>
          <a:p>
            <a:pPr algn="ctr"/>
            <a:r>
              <a:rPr lang="ru-RU" dirty="0" smtClean="0"/>
              <a:t>МО педагогов: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132857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Методическое объединение инструкторов физкультуры </a:t>
            </a:r>
            <a:endParaRPr lang="ru-RU" dirty="0"/>
          </a:p>
        </p:txBody>
      </p:sp>
      <p:pic>
        <p:nvPicPr>
          <p:cNvPr id="10" name="Picture 5" descr="G:\Фото МО инструкторов ФИЗО 27.02.14\DSC00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3393273" cy="23574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39952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/>
              <a:t>Методическое объединение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/>
              <a:t> музыкальных руководителей</a:t>
            </a:r>
            <a:endParaRPr lang="ru-RU" dirty="0"/>
          </a:p>
        </p:txBody>
      </p:sp>
      <p:pic>
        <p:nvPicPr>
          <p:cNvPr id="12" name="Picture 2" descr="G:\DSC09713.JPG"/>
          <p:cNvPicPr>
            <a:picLocks noChangeAspect="1" noChangeArrowheads="1"/>
          </p:cNvPicPr>
          <p:nvPr/>
        </p:nvPicPr>
        <p:blipFill>
          <a:blip r:embed="rId5" cstate="print"/>
          <a:srcRect r="20755"/>
          <a:stretch>
            <a:fillRect/>
          </a:stretch>
        </p:blipFill>
        <p:spPr bwMode="auto">
          <a:xfrm>
            <a:off x="4932040" y="2996952"/>
            <a:ext cx="3286148" cy="228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088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66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70080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Методическое объединение  учителей-логопедов </a:t>
            </a:r>
            <a:endParaRPr lang="ru-RU" dirty="0"/>
          </a:p>
        </p:txBody>
      </p:sp>
      <p:pic>
        <p:nvPicPr>
          <p:cNvPr id="10" name="Picture 2" descr="G:\Мо логопедов 09.04.14\DSC01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20888"/>
            <a:ext cx="3024336" cy="2016224"/>
          </a:xfrm>
          <a:prstGeom prst="rect">
            <a:avLst/>
          </a:prstGeom>
          <a:noFill/>
        </p:spPr>
      </p:pic>
      <p:pic>
        <p:nvPicPr>
          <p:cNvPr id="13" name="Рисунок 12" descr="F:\Мо логопедов 09.04.14\DSC012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711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1"/>
          <p:cNvSpPr txBox="1">
            <a:spLocks noChangeArrowheads="1"/>
          </p:cNvSpPr>
          <p:nvPr/>
        </p:nvSpPr>
        <p:spPr bwMode="auto">
          <a:xfrm>
            <a:off x="1119188" y="404664"/>
            <a:ext cx="7783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Муниципальное дошкольное образовательное учреждение детский сад «Росинка»</a:t>
            </a:r>
          </a:p>
        </p:txBody>
      </p:sp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57150"/>
            <a:ext cx="9953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3"/>
          <p:cNvSpPr>
            <a:spLocks noChangeShapeType="1"/>
          </p:cNvSpPr>
          <p:nvPr/>
        </p:nvSpPr>
        <p:spPr bwMode="auto">
          <a:xfrm flipV="1">
            <a:off x="1119188" y="257175"/>
            <a:ext cx="7796212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4847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Районный семинар для руководителей и  педагогов  </a:t>
            </a:r>
            <a:r>
              <a:rPr lang="ru-RU" dirty="0" err="1" smtClean="0"/>
              <a:t>Мышкинского</a:t>
            </a:r>
            <a:r>
              <a:rPr lang="ru-RU" dirty="0" smtClean="0"/>
              <a:t> МР                                           «Детский сад – территория здоровья»</a:t>
            </a:r>
          </a:p>
        </p:txBody>
      </p:sp>
      <p:pic>
        <p:nvPicPr>
          <p:cNvPr id="10" name="Рисунок 9" descr="C:\Users\User\Desktop\Татьяна Юрьевна\Мероприятия на район Росинка\Семинар ДС-территория здоровья\Фото семинар 20.марта\DSC009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2219325" cy="14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Татьяна Юрьевна\Мероприятия на район Росинка\Семинар ДС-территория здоровья\Фото семинар 20.марта\DSC01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92896"/>
            <a:ext cx="237230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Татьяна Юрьевна\Мероприятия на район Росинка\Семинар ДС-территория здоровья\Фото семинар 20.марта\DSC010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2310513" cy="15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Татьяна Юрьевна\Мероприятия на район Росинка\Семинар ДС-территория здоровья\Фото семинар 20.марта\DSC010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581128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596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345</Words>
  <Application>Microsoft Office PowerPoint</Application>
  <PresentationFormat>Экран (4:3)</PresentationFormat>
  <Paragraphs>59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Миколова</dc:creator>
  <cp:lastModifiedBy>User</cp:lastModifiedBy>
  <cp:revision>47</cp:revision>
  <dcterms:created xsi:type="dcterms:W3CDTF">2014-11-10T05:56:20Z</dcterms:created>
  <dcterms:modified xsi:type="dcterms:W3CDTF">2014-11-14T12:28:56Z</dcterms:modified>
</cp:coreProperties>
</file>