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6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09464-C14F-4489-97C4-631E81C94C4D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A92DD-DD6A-463E-95E0-E31CA01FB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3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017517-5370-47A1-A371-A56942BF861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9AA214-46E5-403B-B616-EDAB063C7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2679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Уголок природы в разных возрастных группах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Предметно-развивающая пространственная </a:t>
            </a:r>
            <a:r>
              <a:rPr lang="ru-RU" dirty="0" smtClean="0">
                <a:solidFill>
                  <a:srgbClr val="FF0000"/>
                </a:solidFill>
              </a:rPr>
              <a:t>среда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544522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МДОУ детский сад  «Росинка»</a:t>
            </a:r>
          </a:p>
          <a:p>
            <a:pPr algn="ctr"/>
            <a:r>
              <a:rPr lang="ru-RU" dirty="0" smtClean="0"/>
              <a:t>ноябрь,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/>
              <a:t>15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Desktop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ользователь\Desktop\Слайд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ользователь\Desktop\Слайд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Пользователь\Desktop\Слайд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ользователь\Desktop\Слайд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Пользователь\Desktop\Слайд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Пользователь\Desktop\Слайд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C:\Users\Пользователь\Desktop\Слайд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Пользователь\Desktop\Слайд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Пользователь\Desktop\Слайд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Пользователь\Desktop\Слайд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Пользователь\Desktop\Слайд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352205801_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7"/>
            <a:ext cx="6216352" cy="4409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dou1balakovo.ucoz.ru/_tbkp/konkurs_eh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768752" cy="4665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uvejd.ucoz.ru/FOTO/SAD1/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73355"/>
            <a:ext cx="7128792" cy="5350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20</Words>
  <Application>Microsoft Office PowerPoint</Application>
  <PresentationFormat>Экран (4:3)</PresentationFormat>
  <Paragraphs>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Уголок природы в разных возрастных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2015-11-07T22:05:38Z</dcterms:created>
  <dcterms:modified xsi:type="dcterms:W3CDTF">2015-11-09T08:22:23Z</dcterms:modified>
</cp:coreProperties>
</file>