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8" r:id="rId6"/>
    <p:sldId id="260" r:id="rId7"/>
    <p:sldId id="261" r:id="rId8"/>
    <p:sldId id="264" r:id="rId9"/>
    <p:sldId id="262" r:id="rId10"/>
    <p:sldId id="263" r:id="rId11"/>
    <p:sldId id="265" r:id="rId12"/>
    <p:sldId id="266" r:id="rId13"/>
    <p:sldId id="267" r:id="rId14"/>
    <p:sldId id="271" r:id="rId15"/>
    <p:sldId id="269" r:id="rId16"/>
    <p:sldId id="272" r:id="rId17"/>
    <p:sldId id="273" r:id="rId18"/>
    <p:sldId id="274" r:id="rId19"/>
    <p:sldId id="270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C7D6731C-6826-428D-B310-6A02CB753222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4447B2E-CABB-401C-9FD3-4AE677C77A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D6731C-6826-428D-B310-6A02CB753222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447B2E-CABB-401C-9FD3-4AE677C77A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D6731C-6826-428D-B310-6A02CB753222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447B2E-CABB-401C-9FD3-4AE677C77A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D6731C-6826-428D-B310-6A02CB753222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447B2E-CABB-401C-9FD3-4AE677C77A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C7D6731C-6826-428D-B310-6A02CB753222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4447B2E-CABB-401C-9FD3-4AE677C77A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D6731C-6826-428D-B310-6A02CB753222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E4447B2E-CABB-401C-9FD3-4AE677C77A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D6731C-6826-428D-B310-6A02CB753222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E4447B2E-CABB-401C-9FD3-4AE677C77A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D6731C-6826-428D-B310-6A02CB753222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447B2E-CABB-401C-9FD3-4AE677C77A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D6731C-6826-428D-B310-6A02CB753222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447B2E-CABB-401C-9FD3-4AE677C77A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C7D6731C-6826-428D-B310-6A02CB753222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4447B2E-CABB-401C-9FD3-4AE677C77A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C7D6731C-6826-428D-B310-6A02CB753222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4447B2E-CABB-401C-9FD3-4AE677C77A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C7D6731C-6826-428D-B310-6A02CB753222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E4447B2E-CABB-401C-9FD3-4AE677C77A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Педагогический совет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2819400"/>
            <a:ext cx="8082274" cy="370594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Тема:</a:t>
            </a:r>
          </a:p>
          <a:p>
            <a:pPr algn="ctr"/>
            <a:r>
              <a:rPr lang="ru-RU" dirty="0" smtClean="0"/>
              <a:t> </a:t>
            </a:r>
            <a:r>
              <a:rPr lang="ru-RU" sz="4000" dirty="0" smtClean="0"/>
              <a:t>«Взаимодействие ДОУ</a:t>
            </a:r>
          </a:p>
          <a:p>
            <a:pPr algn="ctr"/>
            <a:r>
              <a:rPr lang="ru-RU" sz="4000" dirty="0" smtClean="0"/>
              <a:t> с семьями воспитанников»</a:t>
            </a:r>
          </a:p>
          <a:p>
            <a:pPr algn="ctr"/>
            <a:endParaRPr lang="ru-RU" sz="4000" dirty="0" smtClean="0"/>
          </a:p>
          <a:p>
            <a:pPr algn="ctr"/>
            <a:r>
              <a:rPr lang="ru-RU" sz="2000" dirty="0" smtClean="0"/>
              <a:t>МДОУ детский сад «Росинка»</a:t>
            </a:r>
          </a:p>
          <a:p>
            <a:pPr algn="ctr"/>
            <a:r>
              <a:rPr lang="ru-RU" sz="2000" dirty="0" smtClean="0"/>
              <a:t>16 мая 2016 г.</a:t>
            </a:r>
          </a:p>
          <a:p>
            <a:pPr algn="ctr"/>
            <a:endParaRPr lang="ru-RU" sz="4000" dirty="0" smtClean="0"/>
          </a:p>
          <a:p>
            <a:pPr algn="ctr"/>
            <a:endParaRPr lang="ru-RU" sz="4000" dirty="0" smtClean="0"/>
          </a:p>
          <a:p>
            <a:pPr algn="ctr"/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Проведены открытые занятия для родителей:</a:t>
            </a:r>
            <a:endParaRPr lang="ru-RU" dirty="0"/>
          </a:p>
        </p:txBody>
      </p:sp>
      <p:pic>
        <p:nvPicPr>
          <p:cNvPr id="1026" name="Picture 2" descr="E:\DCIM\105___04\IMG_21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1" y="1484784"/>
            <a:ext cx="3456385" cy="2448272"/>
          </a:xfrm>
          <a:prstGeom prst="rect">
            <a:avLst/>
          </a:prstGeom>
          <a:noFill/>
        </p:spPr>
      </p:pic>
      <p:pic>
        <p:nvPicPr>
          <p:cNvPr id="6" name="Рисунок 5" descr="E:\DCIM\105___04\IMG_219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077072"/>
            <a:ext cx="3384376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E:\DCIM\105___04\IMG_214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484784"/>
            <a:ext cx="3566889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E:\DCIM\105___04\IMG_236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4005064"/>
            <a:ext cx="3532314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3681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Педагоги МДОУ </a:t>
            </a:r>
            <a:br>
              <a:rPr lang="ru-RU" sz="3200" dirty="0" smtClean="0"/>
            </a:br>
            <a:r>
              <a:rPr lang="ru-RU" sz="3200" dirty="0" smtClean="0"/>
              <a:t>повышают своё педагогическое мастерство по работе с родителями!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Консультации;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Методические объединения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Мастер-классы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Открытые занятия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Курсы повышения квалификации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/>
              <a:t>Информация для родителей размещена в групповых уголках!</a:t>
            </a:r>
            <a:endParaRPr lang="ru-RU" sz="3600" dirty="0"/>
          </a:p>
        </p:txBody>
      </p:sp>
      <p:pic>
        <p:nvPicPr>
          <p:cNvPr id="1026" name="Picture 2" descr="G:\DCIM\106___05\IMG_257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2" y="1646238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Работа с родителями отражена: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Календарно-тематический план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Перспективный план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Протоколы </a:t>
            </a:r>
            <a:r>
              <a:rPr lang="ru-RU" smtClean="0"/>
              <a:t>родительских собраний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Таким образом,   работа педагогического коллектива детского сада с родителями ведётся планомерно, целенаправленно. Администрация и педагогический коллектив стремятся к активному взаимодействию с семьями воспитанников.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r>
              <a:rPr lang="ru-RU" sz="2700" dirty="0" smtClean="0"/>
              <a:t>Семья и дошкольное учреждение – два важных социальных института социализации ребёнка.</a:t>
            </a:r>
            <a:endParaRPr lang="ru-RU" sz="27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 И хотя их воспитательные функции различны, положительные результаты достигаются только при умелом сочетании разных форм сотрудничества, при активном включении в эту работу всех членов коллектива дошкольного учреждения и членов семей воспитанников. Главное в работе – завоевать доверие и авторитет, убедить родителей в важности и необходимости согласованных действий семьи и дошкольного учреждения. Без родительского участия процесс воспитания невозможен, или, по крайней мере, неполноценен. Поэтому особое внимание должно уделяться внедрению новых нетрадиционных форм сотрудничества, направленных на организацию индивидуальной работы с семьёй, дифференцированный подход к семьям разного типа.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Практикум «КАК ЭФФЕКТИВНО ВЫСТРОИТЬОБЩЕНИЕ С РОДИТЕЛЯМИ»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u="sng" dirty="0" smtClean="0"/>
              <a:t>Цель:</a:t>
            </a:r>
            <a:r>
              <a:rPr lang="ru-RU" dirty="0" smtClean="0"/>
              <a:t> повысить уровень профессионального </a:t>
            </a:r>
            <a:r>
              <a:rPr lang="ru-RU" dirty="0" err="1" smtClean="0"/>
              <a:t>мастерствапедагогов</a:t>
            </a:r>
            <a:r>
              <a:rPr lang="ru-RU" dirty="0" smtClean="0"/>
              <a:t> в вопросах взаимодействия с семьями воспитанников.</a:t>
            </a:r>
          </a:p>
          <a:p>
            <a:r>
              <a:rPr lang="ru-RU" u="sng" dirty="0" smtClean="0"/>
              <a:t>Задачи:</a:t>
            </a:r>
          </a:p>
          <a:p>
            <a:r>
              <a:rPr lang="ru-RU" dirty="0" smtClean="0"/>
              <a:t>1. Познакомить с методами предупреждения и </a:t>
            </a:r>
            <a:r>
              <a:rPr lang="ru-RU" dirty="0" err="1" smtClean="0"/>
              <a:t>эфффективного</a:t>
            </a:r>
            <a:r>
              <a:rPr lang="ru-RU" dirty="0" smtClean="0"/>
              <a:t> выхода из конфликтных ситуаций;</a:t>
            </a:r>
          </a:p>
          <a:p>
            <a:r>
              <a:rPr lang="ru-RU" dirty="0" smtClean="0"/>
              <a:t>2. Сформировать навыки конструктивного решения конфликтов.</a:t>
            </a:r>
          </a:p>
          <a:p>
            <a:r>
              <a:rPr lang="ru-RU" dirty="0" smtClean="0"/>
              <a:t>3.Познакомить с приёмами бесконфликтного общения.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Портрет идеального педагога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Идеальный педагог…</a:t>
            </a:r>
          </a:p>
          <a:p>
            <a:r>
              <a:rPr lang="ru-RU" dirty="0" smtClean="0"/>
              <a:t>обладает устойчивой потребностью к самосовершенствованию в сфере общения с родителями;</a:t>
            </a:r>
          </a:p>
          <a:p>
            <a:r>
              <a:rPr lang="ru-RU" dirty="0" smtClean="0"/>
              <a:t>признаёт роль родителей в воспитании детей как ведущую и роль педагога как их помощника;</a:t>
            </a:r>
          </a:p>
          <a:p>
            <a:r>
              <a:rPr lang="ru-RU" dirty="0" smtClean="0"/>
              <a:t>стремится к активному и содержательному общению с родителями с целью оказания им помощи в воспитании детей;</a:t>
            </a:r>
          </a:p>
          <a:p>
            <a:r>
              <a:rPr lang="ru-RU" dirty="0" smtClean="0"/>
              <a:t>обладает высокой степенью диалогичности в общении с родителями;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67853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в общении с родителями проявляет внимание, выдержку, тактичность, другие профессионально значимые качества;</a:t>
            </a:r>
          </a:p>
          <a:p>
            <a:r>
              <a:rPr lang="ru-RU" dirty="0" smtClean="0"/>
              <a:t>владеет знаниями о семье, специфике семейного воспитания, методах изучения семьи и образовательных потребностей родителей;</a:t>
            </a:r>
          </a:p>
          <a:p>
            <a:r>
              <a:rPr lang="ru-RU" dirty="0" smtClean="0"/>
              <a:t>учитывает социальные запросы родителей;</a:t>
            </a:r>
          </a:p>
          <a:p>
            <a:r>
              <a:rPr lang="ru-RU" dirty="0" smtClean="0"/>
              <a:t>умеет планировать предстоящее общение – подбирать необходимую информацию, традиционные и нетрадиционные формы организации общения и методы активизации родителей;</a:t>
            </a:r>
          </a:p>
          <a:p>
            <a:r>
              <a:rPr lang="ru-RU" dirty="0" smtClean="0"/>
              <a:t>обладает развитыми коммуникативными навыками.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Примерный кодекс общения: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Всегда стремится быть в хорошем настроении и быть приятным в общении.</a:t>
            </a:r>
          </a:p>
          <a:p>
            <a:r>
              <a:rPr lang="ru-RU" dirty="0" smtClean="0"/>
              <a:t>Стараться почувствовать эмоциональное состояние родителей.</a:t>
            </a:r>
          </a:p>
          <a:p>
            <a:r>
              <a:rPr lang="ru-RU" dirty="0" smtClean="0"/>
              <a:t>Находить возможность каждый раз говорить родителям что-нибудь положительное о ребёнке – это лучший способ расположить родителей к себе.</a:t>
            </a:r>
          </a:p>
          <a:p>
            <a:r>
              <a:rPr lang="ru-RU" dirty="0" smtClean="0"/>
              <a:t>Давать родителям возможность высказаться, не перебивая их.</a:t>
            </a:r>
          </a:p>
          <a:p>
            <a:r>
              <a:rPr lang="ru-RU" dirty="0" smtClean="0"/>
              <a:t>Быть эмоционально уравновешенным при общении с родителями, подавать пример воспитанности и такта.</a:t>
            </a:r>
          </a:p>
          <a:p>
            <a:r>
              <a:rPr lang="ru-RU" dirty="0" smtClean="0"/>
              <a:t>В сложной ситуации стараться подавать пример уступчивости – этим своего достоинства уронить нельзя, но укрепить его можно.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Повестка дня: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4591075"/>
          </a:xfrm>
        </p:spPr>
        <p:txBody>
          <a:bodyPr>
            <a:normAutofit fontScale="62500" lnSpcReduction="20000"/>
          </a:bodyPr>
          <a:lstStyle/>
          <a:p>
            <a:pPr lvl="0">
              <a:buNone/>
            </a:pPr>
            <a:r>
              <a:rPr lang="ru-RU" dirty="0" smtClean="0"/>
              <a:t>1. «Организация работы с родителями в МДОУ»  </a:t>
            </a:r>
          </a:p>
          <a:p>
            <a:pPr>
              <a:buNone/>
            </a:pPr>
            <a:r>
              <a:rPr lang="ru-RU" dirty="0" smtClean="0"/>
              <a:t>Богослова Т.Ю. – ст. воспитатель</a:t>
            </a:r>
          </a:p>
          <a:p>
            <a:pPr lvl="0">
              <a:buNone/>
            </a:pPr>
            <a:r>
              <a:rPr lang="ru-RU" dirty="0" smtClean="0"/>
              <a:t>2.«Проектная деятельность в рамках взаимодействия с родителями воспитанников»</a:t>
            </a:r>
          </a:p>
          <a:p>
            <a:pPr>
              <a:buNone/>
            </a:pPr>
            <a:r>
              <a:rPr lang="ru-RU" dirty="0" smtClean="0"/>
              <a:t>Макарова </a:t>
            </a:r>
            <a:r>
              <a:rPr lang="ru-RU" dirty="0" err="1" smtClean="0"/>
              <a:t>Е.Ю.,Былкова</a:t>
            </a:r>
            <a:r>
              <a:rPr lang="ru-RU" dirty="0" smtClean="0"/>
              <a:t> Е.В., </a:t>
            </a:r>
            <a:r>
              <a:rPr lang="ru-RU" dirty="0" err="1" smtClean="0"/>
              <a:t>Широбокова</a:t>
            </a:r>
            <a:r>
              <a:rPr lang="ru-RU" dirty="0" smtClean="0"/>
              <a:t> И.Г., </a:t>
            </a:r>
            <a:r>
              <a:rPr lang="ru-RU" dirty="0" err="1" smtClean="0"/>
              <a:t>Лазарова</a:t>
            </a:r>
            <a:r>
              <a:rPr lang="ru-RU" dirty="0" smtClean="0"/>
              <a:t> Н.А., </a:t>
            </a:r>
            <a:r>
              <a:rPr lang="ru-RU" dirty="0" err="1" smtClean="0"/>
              <a:t>Шамина</a:t>
            </a:r>
            <a:r>
              <a:rPr lang="ru-RU" dirty="0" smtClean="0"/>
              <a:t> Л.Н.</a:t>
            </a:r>
          </a:p>
          <a:p>
            <a:pPr lvl="0">
              <a:buNone/>
            </a:pPr>
            <a:r>
              <a:rPr lang="ru-RU" dirty="0" smtClean="0"/>
              <a:t>3.Работа с родителями</a:t>
            </a:r>
          </a:p>
          <a:p>
            <a:pPr>
              <a:buNone/>
            </a:pPr>
            <a:r>
              <a:rPr lang="ru-RU" dirty="0" err="1" smtClean="0"/>
              <a:t>Шамина</a:t>
            </a:r>
            <a:r>
              <a:rPr lang="ru-RU" dirty="0" smtClean="0"/>
              <a:t> Л.Н., Тюрина Т.Н.</a:t>
            </a:r>
          </a:p>
          <a:p>
            <a:pPr lvl="0">
              <a:buNone/>
            </a:pPr>
            <a:r>
              <a:rPr lang="ru-RU" dirty="0" smtClean="0"/>
              <a:t>4.Практикум «Как эффективно выстроить общение с родителями» 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err="1" smtClean="0"/>
              <a:t>Жёлтикова</a:t>
            </a:r>
            <a:r>
              <a:rPr lang="ru-RU" dirty="0" smtClean="0"/>
              <a:t> О.В. – педагог-психолог</a:t>
            </a:r>
          </a:p>
          <a:p>
            <a:pPr>
              <a:buNone/>
            </a:pPr>
            <a:r>
              <a:rPr lang="ru-RU" dirty="0" smtClean="0"/>
              <a:t>Богослова Т.Ю. – ст. воспитатель</a:t>
            </a:r>
          </a:p>
          <a:p>
            <a:pPr>
              <a:buNone/>
            </a:pPr>
            <a:r>
              <a:rPr lang="ru-RU" dirty="0" smtClean="0"/>
              <a:t>5.Подготовка к итоговому педсовету.</a:t>
            </a:r>
          </a:p>
          <a:p>
            <a:pPr>
              <a:buNone/>
            </a:pPr>
            <a:r>
              <a:rPr lang="ru-RU" dirty="0" smtClean="0"/>
              <a:t>Богослова Т.Ю.</a:t>
            </a:r>
          </a:p>
          <a:p>
            <a:pPr lvl="0">
              <a:buNone/>
            </a:pPr>
            <a:r>
              <a:rPr lang="ru-RU" dirty="0" smtClean="0"/>
              <a:t>6. Организация работы с воспитанниками с ОВЗ.</a:t>
            </a:r>
          </a:p>
          <a:p>
            <a:pPr lvl="0">
              <a:buNone/>
            </a:pPr>
            <a:r>
              <a:rPr lang="ru-RU" dirty="0" smtClean="0"/>
              <a:t>7.Размещение информации  и   оформление страницы группы на сайте МДОУ.  </a:t>
            </a:r>
            <a:r>
              <a:rPr lang="ru-RU" dirty="0" err="1" smtClean="0"/>
              <a:t>Шамина</a:t>
            </a:r>
            <a:r>
              <a:rPr lang="ru-RU" dirty="0" smtClean="0"/>
              <a:t> Л.Н.</a:t>
            </a:r>
          </a:p>
          <a:p>
            <a:pPr lvl="0">
              <a:buNone/>
            </a:pPr>
            <a:r>
              <a:rPr lang="ru-RU" dirty="0" smtClean="0"/>
              <a:t>8.Разное.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Рекомендации по работе с родителями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1. Совершенствовать формы работы с родителями, учитывая их социальное положение, социальный статус, категорию семей;</a:t>
            </a:r>
          </a:p>
          <a:p>
            <a:r>
              <a:rPr lang="ru-RU" dirty="0" smtClean="0"/>
              <a:t>2. Чаще включать в план работы совместные мероприятия родителей и детей;</a:t>
            </a:r>
          </a:p>
          <a:p>
            <a:r>
              <a:rPr lang="ru-RU" dirty="0" smtClean="0"/>
              <a:t>3. Проводить открытые занятия для родителей.</a:t>
            </a:r>
          </a:p>
          <a:p>
            <a:r>
              <a:rPr lang="ru-RU" dirty="0" smtClean="0"/>
              <a:t>4. Привлекать родителей к развитию ППРС.</a:t>
            </a:r>
          </a:p>
          <a:p>
            <a:r>
              <a:rPr lang="ru-RU" dirty="0" smtClean="0"/>
              <a:t>5. Заполнять документацию по работе с родителями своевременно и в соответствии с требованиями.</a:t>
            </a:r>
          </a:p>
          <a:p>
            <a:r>
              <a:rPr lang="ru-RU" dirty="0" smtClean="0"/>
              <a:t>6. Шире использовать наглядную информацию для родителей  (памятки, буклеты). </a:t>
            </a:r>
          </a:p>
          <a:p>
            <a:r>
              <a:rPr lang="ru-RU" dirty="0" smtClean="0"/>
              <a:t>7.  Разработать программу (план) работы с родителями на новый учебный год.</a:t>
            </a:r>
          </a:p>
          <a:p>
            <a:r>
              <a:rPr lang="ru-RU" dirty="0" smtClean="0"/>
              <a:t>8. Регулярно обновлять информацию для родителей в уголках.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Традиционные мероприятия</a:t>
            </a:r>
            <a:endParaRPr lang="ru-RU" dirty="0"/>
          </a:p>
        </p:txBody>
      </p:sp>
      <p:pic>
        <p:nvPicPr>
          <p:cNvPr id="10241" name="Picture 1" descr="G:\DCIM\103___02\IMG_089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9" y="1628800"/>
            <a:ext cx="3456384" cy="2592288"/>
          </a:xfrm>
          <a:prstGeom prst="rect">
            <a:avLst/>
          </a:prstGeom>
          <a:noFill/>
        </p:spPr>
      </p:pic>
      <p:pic>
        <p:nvPicPr>
          <p:cNvPr id="6" name="Рисунок 5" descr="G:\DCIM\103___02\IMG_095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4293096"/>
            <a:ext cx="324036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G:\DCIM\103___02\IMG_092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628800"/>
            <a:ext cx="338437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Выставки, конкурсы </a:t>
            </a:r>
            <a:endParaRPr lang="ru-RU" dirty="0"/>
          </a:p>
        </p:txBody>
      </p:sp>
      <p:pic>
        <p:nvPicPr>
          <p:cNvPr id="9217" name="Picture 1" descr="D:\Фото юбиле й детский праздний\DSC0857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22" y="1646238"/>
            <a:ext cx="8046155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E:\DCIM\105___04\IMG_220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3489986" cy="2688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E:\DCIM\105___04\IMG_216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2852936"/>
            <a:ext cx="4809728" cy="3607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231248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Родители  - </a:t>
            </a:r>
            <a:br>
              <a:rPr lang="ru-RU" sz="3200" dirty="0" smtClean="0"/>
            </a:br>
            <a:r>
              <a:rPr lang="ru-RU" sz="3200" dirty="0" smtClean="0"/>
              <a:t> активные помощники в развитии ППРС!</a:t>
            </a:r>
            <a:endParaRPr lang="ru-RU" sz="3200" dirty="0"/>
          </a:p>
        </p:txBody>
      </p:sp>
      <p:pic>
        <p:nvPicPr>
          <p:cNvPr id="8194" name="Picture 2" descr="D:\Фото спорт уголки росинка\DSC081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44824"/>
            <a:ext cx="3413373" cy="2560030"/>
          </a:xfrm>
          <a:prstGeom prst="rect">
            <a:avLst/>
          </a:prstGeom>
          <a:noFill/>
        </p:spPr>
      </p:pic>
      <p:pic>
        <p:nvPicPr>
          <p:cNvPr id="7" name="Рисунок 6" descr="D:\фото уголки природы ноябрь 2015\DSC0837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852936"/>
            <a:ext cx="3986262" cy="295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/>
              <a:t>Родители – организаторы, помощники, участники мероприятий!</a:t>
            </a:r>
            <a:endParaRPr lang="ru-RU" sz="3600" dirty="0"/>
          </a:p>
        </p:txBody>
      </p:sp>
      <p:pic>
        <p:nvPicPr>
          <p:cNvPr id="3074" name="Picture 2" descr="E:\DCIM\104___03\IMG_14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556792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224136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Общие, групповые </a:t>
            </a:r>
            <a:br>
              <a:rPr lang="ru-RU" sz="3200" dirty="0" smtClean="0"/>
            </a:br>
            <a:r>
              <a:rPr lang="ru-RU" sz="3200" dirty="0" smtClean="0"/>
              <a:t>родительские собрания, заседания родительского комитета</a:t>
            </a:r>
            <a:endParaRPr lang="ru-RU" sz="3200" dirty="0"/>
          </a:p>
        </p:txBody>
      </p:sp>
      <p:pic>
        <p:nvPicPr>
          <p:cNvPr id="4098" name="Picture 2" descr="E:\DCIM\105___04\IMG_239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2" y="1646238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Разработаны и реализованы проекты: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: «Большие права – маленькому гражданину» (ст. г.),</a:t>
            </a:r>
          </a:p>
          <a:p>
            <a:r>
              <a:rPr lang="ru-RU" dirty="0" smtClean="0"/>
              <a:t> «Там на неведомых дорожках»(</a:t>
            </a:r>
            <a:r>
              <a:rPr lang="ru-RU" dirty="0" err="1" smtClean="0"/>
              <a:t>подг.г</a:t>
            </a:r>
            <a:r>
              <a:rPr lang="ru-RU" dirty="0" smtClean="0"/>
              <a:t>.), </a:t>
            </a:r>
          </a:p>
          <a:p>
            <a:r>
              <a:rPr lang="ru-RU" dirty="0" smtClean="0"/>
              <a:t>«Моя семья»(ср.г.), </a:t>
            </a:r>
          </a:p>
          <a:p>
            <a:r>
              <a:rPr lang="ru-RU" dirty="0" smtClean="0"/>
              <a:t>«Удивительный мир камней» (1 </a:t>
            </a:r>
            <a:r>
              <a:rPr lang="ru-RU" dirty="0" err="1" smtClean="0"/>
              <a:t>мл.г</a:t>
            </a:r>
            <a:r>
              <a:rPr lang="ru-RU" dirty="0" smtClean="0"/>
              <a:t>.)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218</TotalTime>
  <Words>731</Words>
  <Application>Microsoft Office PowerPoint</Application>
  <PresentationFormat>Экран (4:3)</PresentationFormat>
  <Paragraphs>81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Литейная</vt:lpstr>
      <vt:lpstr>Педагогический совет </vt:lpstr>
      <vt:lpstr>Повестка дня:</vt:lpstr>
      <vt:lpstr>Традиционные мероприятия</vt:lpstr>
      <vt:lpstr>Выставки, конкурсы </vt:lpstr>
      <vt:lpstr>Слайд 5</vt:lpstr>
      <vt:lpstr>Родители  -   активные помощники в развитии ППРС!</vt:lpstr>
      <vt:lpstr>Родители – организаторы, помощники, участники мероприятий!</vt:lpstr>
      <vt:lpstr>Общие, групповые  родительские собрания, заседания родительского комитета</vt:lpstr>
      <vt:lpstr>Разработаны и реализованы проекты:</vt:lpstr>
      <vt:lpstr>Проведены открытые занятия для родителей:</vt:lpstr>
      <vt:lpstr>Педагоги МДОУ  повышают своё педагогическое мастерство по работе с родителями!</vt:lpstr>
      <vt:lpstr>Информация для родителей размещена в групповых уголках!</vt:lpstr>
      <vt:lpstr>Работа с родителями отражена:</vt:lpstr>
      <vt:lpstr>Слайд 14</vt:lpstr>
      <vt:lpstr> Семья и дошкольное учреждение – два важных социальных института социализации ребёнка.</vt:lpstr>
      <vt:lpstr>Практикум «КАК ЭФФЕКТИВНО ВЫСТРОИТЬОБЩЕНИЕ С РОДИТЕЛЯМИ»</vt:lpstr>
      <vt:lpstr>Портрет идеального педагога</vt:lpstr>
      <vt:lpstr>Слайд 18</vt:lpstr>
      <vt:lpstr>Примерный кодекс общения:</vt:lpstr>
      <vt:lpstr>Рекомендации по работе с родителями: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Педагогический совет</dc:title>
  <dc:creator>User</dc:creator>
  <cp:lastModifiedBy>User</cp:lastModifiedBy>
  <cp:revision>28</cp:revision>
  <dcterms:created xsi:type="dcterms:W3CDTF">2016-05-13T08:03:56Z</dcterms:created>
  <dcterms:modified xsi:type="dcterms:W3CDTF">2016-05-16T08:09:40Z</dcterms:modified>
</cp:coreProperties>
</file>