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69" r:id="rId4"/>
    <p:sldId id="268" r:id="rId5"/>
    <p:sldId id="257" r:id="rId6"/>
    <p:sldId id="271" r:id="rId7"/>
    <p:sldId id="258" r:id="rId8"/>
    <p:sldId id="261" r:id="rId9"/>
    <p:sldId id="259" r:id="rId10"/>
    <p:sldId id="260" r:id="rId11"/>
    <p:sldId id="265" r:id="rId12"/>
    <p:sldId id="263" r:id="rId13"/>
    <p:sldId id="264" r:id="rId14"/>
    <p:sldId id="267" r:id="rId15"/>
    <p:sldId id="272" r:id="rId16"/>
    <p:sldId id="273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E275C-DC56-4C50-A98B-D0D0E263D59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МДОУ детский сад «Росинка»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752528"/>
          </a:xfrm>
        </p:spPr>
        <p:txBody>
          <a:bodyPr>
            <a:normAutofit fontScale="55000" lnSpcReduction="20000"/>
          </a:bodyPr>
          <a:lstStyle/>
          <a:p>
            <a:r>
              <a:rPr lang="ru-RU" sz="4100" dirty="0" smtClean="0"/>
              <a:t>Педагогический совет </a:t>
            </a:r>
          </a:p>
          <a:p>
            <a:r>
              <a:rPr lang="ru-RU" sz="5100" dirty="0" smtClean="0"/>
              <a:t> </a:t>
            </a:r>
            <a:r>
              <a:rPr lang="ru-RU" sz="6400" dirty="0" smtClean="0"/>
              <a:t>«Коррекционно-развивающее обучение в условиях ДОУ»</a:t>
            </a:r>
          </a:p>
          <a:p>
            <a:endParaRPr lang="ru-RU" sz="6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30 марта 2015 г.</a:t>
            </a:r>
            <a:endParaRPr lang="ru-RU" dirty="0"/>
          </a:p>
        </p:txBody>
      </p:sp>
      <p:pic>
        <p:nvPicPr>
          <p:cNvPr id="5" name="Рисунок 4" descr="C:\Users\Пользователь\Desktop\Коррекц- развивающие занятимя\DSC056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2976"/>
            <a:ext cx="364420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Занятия инструктора по физической культуре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2700" dirty="0" smtClean="0">
                <a:solidFill>
                  <a:schemeClr val="tx1"/>
                </a:solidFill>
              </a:rPr>
              <a:t>- игры на развитие общей и мелкой моторики;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- упражнения на формирование правильного дыхания;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-  подвижные, спортивные игры;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- игры на развитие пространственной ориентации.</a:t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User\Desktop\Фото видео Коррекц- развивающие занятимя\DSC057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видео Коррекц- развивающие занятимя\DSC05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96017" y="4217151"/>
            <a:ext cx="2656423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видео Коррекц- развивающие занятимя\DSC057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2808312" cy="17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работа воспитателя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- реализация основной общеобразовательной программы ДОУ;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- групповая и совместная деятельность в виде дидактических игр и упражнений, направленных на развитие всех компонентов речи;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- экскурсии, наблюдения, изобразительная деятельность;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- беседы, чтение художественной литературы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Содержимое 3" descr="C:\Users\User\Desktop\Фото видео Коррекц- развивающие занятимя\DSC05661.JPG"/>
          <p:cNvPicPr>
            <a:picLocks noGrp="1"/>
          </p:cNvPicPr>
          <p:nvPr>
            <p:ph idx="1"/>
          </p:nvPr>
        </p:nvPicPr>
        <p:blipFill>
          <a:blip r:embed="rId2" cstate="print"/>
          <a:srcRect l="8592" b="2907"/>
          <a:stretch>
            <a:fillRect/>
          </a:stretch>
        </p:blipFill>
        <p:spPr bwMode="auto">
          <a:xfrm>
            <a:off x="251520" y="220486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Фото видео Коррекц- развивающие занятимя\DSC05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43672" y="3561184"/>
            <a:ext cx="3744416" cy="2471936"/>
          </a:xfrm>
          <a:prstGeom prst="rect">
            <a:avLst/>
          </a:prstGeom>
          <a:noFill/>
        </p:spPr>
      </p:pic>
      <p:pic>
        <p:nvPicPr>
          <p:cNvPr id="6" name="Рисунок 5" descr="C:\Users\User\Desktop\Фото видео Коррекц- развивающие занятимя\DSC056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96136" y="3645024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Фото видео Коррекц- развивающие занятимя\DSC05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81128"/>
            <a:ext cx="3096344" cy="206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Дополнительно образовательная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Кружок «</a:t>
            </a:r>
            <a:r>
              <a:rPr lang="ru-RU" dirty="0" err="1" smtClean="0"/>
              <a:t>Логоритмика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 descr="C:\Users\User\Desktop\Фото видео Коррекц- развивающие занятимя\DSC05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видео Коррекц- развивающие занятимя\DSC05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002060"/>
                </a:solidFill>
              </a:rPr>
              <a:t> технологии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«Пальчиковая гимнастика»</a:t>
            </a:r>
          </a:p>
          <a:p>
            <a:r>
              <a:rPr lang="ru-RU" dirty="0" smtClean="0"/>
              <a:t>«Дыхательная гимнастика»</a:t>
            </a:r>
          </a:p>
          <a:p>
            <a:r>
              <a:rPr lang="ru-RU" dirty="0" err="1" smtClean="0"/>
              <a:t>Самомассаж</a:t>
            </a:r>
            <a:endParaRPr lang="ru-RU" dirty="0" smtClean="0"/>
          </a:p>
          <a:p>
            <a:r>
              <a:rPr lang="ru-RU" dirty="0" smtClean="0"/>
              <a:t>«Дорожки здоровья» и др.</a:t>
            </a:r>
          </a:p>
          <a:p>
            <a:pPr marL="137160" indent="0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 занятиях игровая деятельность является ведущей!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Воспитанники – активные участники всех мероприятий МДОУ!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E:\8 марта 2015  Росинка\DSC05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8 марта 2015  Росинка\DSC053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евраль 2015 Росинка\DSC047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3042220" cy="21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февраль 2015 Росинка\DSC04801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0606" y="1600200"/>
            <a:ext cx="3315370" cy="21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Работа с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r>
              <a:rPr lang="ru-RU" sz="2000" dirty="0" smtClean="0"/>
              <a:t>Родительские собрания</a:t>
            </a:r>
          </a:p>
          <a:p>
            <a:r>
              <a:rPr lang="ru-RU" sz="2000" dirty="0" smtClean="0"/>
              <a:t>Подгрупповые и индивидуальные консультации</a:t>
            </a:r>
          </a:p>
          <a:p>
            <a:r>
              <a:rPr lang="ru-RU" sz="2000" dirty="0" smtClean="0"/>
              <a:t>Индивидуальные беседы</a:t>
            </a:r>
          </a:p>
          <a:p>
            <a:r>
              <a:rPr lang="ru-RU" sz="2000" dirty="0" smtClean="0"/>
              <a:t>Расширенные заседания </a:t>
            </a:r>
            <a:r>
              <a:rPr lang="ru-RU" sz="2000" dirty="0" err="1" smtClean="0"/>
              <a:t>ПМПк</a:t>
            </a:r>
            <a:r>
              <a:rPr lang="ru-RU" sz="2000" dirty="0" smtClean="0"/>
              <a:t> с родителями</a:t>
            </a:r>
          </a:p>
          <a:p>
            <a:r>
              <a:rPr lang="ru-RU" sz="2000" dirty="0" smtClean="0"/>
              <a:t>Открытые занятия</a:t>
            </a:r>
          </a:p>
          <a:p>
            <a:r>
              <a:rPr lang="ru-RU" sz="2000" dirty="0" smtClean="0"/>
              <a:t>Мастер-классы</a:t>
            </a:r>
          </a:p>
          <a:p>
            <a:r>
              <a:rPr lang="ru-RU" sz="2000" dirty="0" smtClean="0"/>
              <a:t>Совместные праздники и развлечения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Пользователь\Desktop\ФОТО коррекц.-разв\DSC057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32110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1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2403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Повышение профессиональной компетенции педагогов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Семинары, педсоветы</a:t>
            </a:r>
          </a:p>
          <a:p>
            <a:r>
              <a:rPr lang="ru-RU" sz="2400" dirty="0" smtClean="0"/>
              <a:t>Консультации</a:t>
            </a:r>
          </a:p>
          <a:p>
            <a:r>
              <a:rPr lang="ru-RU" sz="2400" dirty="0" smtClean="0"/>
              <a:t>Заседания </a:t>
            </a:r>
            <a:r>
              <a:rPr lang="ru-RU" sz="2400" dirty="0" err="1" smtClean="0"/>
              <a:t>ПМПк</a:t>
            </a:r>
            <a:endParaRPr lang="ru-RU" sz="2400" dirty="0" smtClean="0"/>
          </a:p>
          <a:p>
            <a:r>
              <a:rPr lang="ru-RU" sz="2400" dirty="0" smtClean="0"/>
              <a:t>Проведение открытых занятий</a:t>
            </a:r>
          </a:p>
          <a:p>
            <a:r>
              <a:rPr lang="ru-RU" sz="2400" dirty="0" smtClean="0"/>
              <a:t>Заседания творческой группы</a:t>
            </a:r>
            <a:endParaRPr lang="ru-RU" sz="2400" dirty="0"/>
          </a:p>
        </p:txBody>
      </p:sp>
      <p:pic>
        <p:nvPicPr>
          <p:cNvPr id="4" name="Рисунок 3" descr="C:\Users\Пользователь\Desktop\Коррекц- развивающие занятимя\DSC054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Коррекц- развивающие занятимя\DSC056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312368" cy="22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ФОТО март-апрель2015\DSC05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275856" cy="218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Таким образом, коррекционная работа в нашем ДОУ направлена на достижение каждым ребёнком максимально возможного уровня личностного развития, образования, жизненной компетенции, интеграции в социум.</a:t>
            </a:r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 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09227"/>
            <a:ext cx="82296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педагогического совета: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Своевременно оформлять необходимую документацию по работе с  воспитанниками группы  КРО.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Выявлять детей, нуждающихся в коррекционно-развивающей работе, с раннего возраста. Предоставлять списки на заседание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ПМПк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(май)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Воспитателям планировать и проводить индивидуальную работу с воспитанниками с ОВЗ в разных видах деятельности  и отражать в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календарно-тематичских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планах.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план  подготовки педагогов по работе с детьми, нуждающимися в коррекционно-развивающей работе.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 консультации для педагогов не реже 1 раза в квартал и по запросу.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 и подгрупповые занятия с детьми планировать с учётом речевого и физического уровня развития, используя  наглядность и доступный речевой материал.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Младшим воспитателям присутствовать на занятиях и помогать воспитателям  в организации индивидуальной работы с воспитанниками с ОВЗ.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Интегрированные занятия педагога-психолога и музыкального руководителя проводить не реже 1 раза в квартал.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План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1.Организация коррекционно-развивающей работы в ДОУ (презентация)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2.Проведение коррекционно-развивающих занятий в ДОУ.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3. Индивидуальное коррекционно-развивающее занятие по развитию речевой активности у ребёнка с системным недоразвитием речи. </a:t>
            </a:r>
          </a:p>
          <a:p>
            <a:pPr>
              <a:buNone/>
            </a:pPr>
            <a:r>
              <a:rPr lang="ru-RU" dirty="0" smtClean="0"/>
              <a:t> (просмотр видеозаписи) </a:t>
            </a:r>
          </a:p>
          <a:p>
            <a:pPr lvl="0">
              <a:buNone/>
            </a:pPr>
            <a:r>
              <a:rPr lang="ru-RU" dirty="0" smtClean="0"/>
              <a:t>4. Организация индивидуальной работы воспитателя  с воспитанниками с ОВЗ</a:t>
            </a:r>
          </a:p>
          <a:p>
            <a:pPr lvl="0">
              <a:buNone/>
            </a:pPr>
            <a:r>
              <a:rPr lang="ru-RU" dirty="0" smtClean="0"/>
              <a:t>5. Результаты тематического контроля «Организация коррекционно-развивающей работы в ДОУ»  </a:t>
            </a:r>
          </a:p>
          <a:p>
            <a:pPr lvl="0">
              <a:buNone/>
            </a:pPr>
            <a:r>
              <a:rPr lang="ru-RU" dirty="0" smtClean="0"/>
              <a:t>6. Практическая часть.</a:t>
            </a:r>
          </a:p>
          <a:p>
            <a:pPr>
              <a:buNone/>
            </a:pPr>
            <a:r>
              <a:rPr lang="ru-RU" dirty="0" smtClean="0"/>
              <a:t> 7.Подведение итогов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Организация коррекционно-развивающей работы в МДОУ детский сад «Росинка»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Пользователь\Desktop\ФОТО коррекц.-разв\DSC05810.JPG"/>
          <p:cNvPicPr>
            <a:picLocks noGrp="1"/>
          </p:cNvPicPr>
          <p:nvPr>
            <p:ph idx="1"/>
          </p:nvPr>
        </p:nvPicPr>
        <p:blipFill>
          <a:blip r:embed="rId2" cstate="print"/>
          <a:srcRect r="9522"/>
          <a:stretch>
            <a:fillRect/>
          </a:stretch>
        </p:blipFill>
        <p:spPr bwMode="auto">
          <a:xfrm>
            <a:off x="899592" y="2708920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Коррекц- развивающие занятимя\DSC056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40002" y="2900958"/>
            <a:ext cx="3958604" cy="271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 2014-2015 г. – в МДОУ детский сад «Росинка»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6 воспитанников с ОВЗ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 1 сентября  2014 г. создана группа комбинированного вида  </a:t>
            </a:r>
          </a:p>
          <a:p>
            <a:pPr algn="ctr">
              <a:buNone/>
            </a:pPr>
            <a:r>
              <a:rPr lang="ru-RU" dirty="0" smtClean="0"/>
              <a:t>(4 воспитанника с ОВЗ)</a:t>
            </a:r>
            <a:endParaRPr lang="ru-RU" dirty="0"/>
          </a:p>
        </p:txBody>
      </p:sp>
      <p:pic>
        <p:nvPicPr>
          <p:cNvPr id="4" name="Picture 2" descr="E:\8 марта 2015  Росинка\DSC05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4032448" cy="268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документы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Приказ о создании группы КРО</a:t>
            </a:r>
          </a:p>
          <a:p>
            <a:r>
              <a:rPr lang="ru-RU" dirty="0" smtClean="0"/>
              <a:t>Положение о группе комбинированной направленности</a:t>
            </a:r>
          </a:p>
          <a:p>
            <a:r>
              <a:rPr lang="ru-RU" dirty="0" smtClean="0"/>
              <a:t>Основная общеобразовательная программа МДОУ детского сада «Росинка»</a:t>
            </a:r>
          </a:p>
          <a:p>
            <a:r>
              <a:rPr lang="ru-RU" dirty="0" smtClean="0"/>
              <a:t>План работы комбинированной группы</a:t>
            </a:r>
          </a:p>
          <a:p>
            <a:r>
              <a:rPr lang="ru-RU" dirty="0" smtClean="0"/>
              <a:t>Рабочие программы коррекционно-развивающей работы специалистов</a:t>
            </a:r>
          </a:p>
          <a:p>
            <a:r>
              <a:rPr lang="ru-RU" dirty="0" smtClean="0"/>
              <a:t>Перспективные планы воспитателей и специалистов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 воспитанниками работают:</a:t>
            </a:r>
          </a:p>
          <a:p>
            <a:r>
              <a:rPr lang="ru-RU" dirty="0" smtClean="0"/>
              <a:t>Учитель-логопед, дефектолог</a:t>
            </a:r>
          </a:p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Инструктор по физической культуре</a:t>
            </a:r>
          </a:p>
          <a:p>
            <a:r>
              <a:rPr lang="ru-RU" dirty="0" smtClean="0"/>
              <a:t>Медицинская сестра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Цель деятельности группы КРО: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реализация основной общеобразовательной программы дошкольного образования  с приоритетным осуществлением деятельности по  коррекции недостатков в физическом и психическом развитии одной и более категории детей с ограниченными возможностями здоровья.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 </a:t>
            </a:r>
          </a:p>
          <a:p>
            <a:r>
              <a:rPr lang="ru-RU" dirty="0" smtClean="0"/>
              <a:t>Совместное образование здоровых детей и детей с ограниченными возможностями.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Образовательная деятельность включает: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Коррекционно-развивающие занятия учителя-логопеда, дефектолога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индивидуальные    подгрупповые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35896" y="2564904"/>
            <a:ext cx="360040" cy="50405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2564904"/>
            <a:ext cx="360040" cy="576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C:\Users\User\Desktop\Фото видео Коррекц- развивающие занятимя\DSC05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167973" cy="211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dsc01242_(550x367)_w550_h3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Коррекционно-развивающие занятия педагога-психолога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Фото видео Коррекц- развивающие занятимя\DSC05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5" y="1600200"/>
            <a:ext cx="2959223" cy="1972815"/>
          </a:xfrm>
          <a:prstGeom prst="rect">
            <a:avLst/>
          </a:prstGeom>
          <a:noFill/>
        </p:spPr>
      </p:pic>
      <p:pic>
        <p:nvPicPr>
          <p:cNvPr id="6" name="Рисунок 5" descr="C:\Users\User\Desktop\Фото видео Коррекц- развивающие занятимя\DSC05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05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видео Коррекц- развивающие занятимя\DSC056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93610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Занятия музыкального руководителя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sz="3100" dirty="0" smtClean="0">
                <a:solidFill>
                  <a:schemeClr val="tx1"/>
                </a:solidFill>
              </a:rPr>
              <a:t>музыкально-ритмические игры;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-упражнения на развитие слухового восприятия, двигательной памяти;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- игры-драматизации.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Фото видео Коррекц- развивающие занятимя\DSC05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395490" cy="2930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551</TotalTime>
  <Words>362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МДОУ детский сад «Росинка»</vt:lpstr>
      <vt:lpstr>План</vt:lpstr>
      <vt:lpstr>Организация коррекционно-развивающей работы в МДОУ детский сад «Росинка»</vt:lpstr>
      <vt:lpstr>В 2014-2015 г. – в МДОУ детский сад «Росинка»  6 воспитанников с ОВЗ</vt:lpstr>
      <vt:lpstr>Основные документы</vt:lpstr>
      <vt:lpstr>Цель деятельности группы КРО:</vt:lpstr>
      <vt:lpstr>Образовательная деятельность включает:</vt:lpstr>
      <vt:lpstr>Коррекционно-развивающие занятия педагога-психолога </vt:lpstr>
      <vt:lpstr>Занятия музыкального руководителя  - музыкально-ритмические игры;  -упражнения на развитие слухового восприятия, двигательной памяти;  - игры-драматизации.     </vt:lpstr>
      <vt:lpstr>Занятия инструктора по физической культуре   - игры на развитие общей и мелкой моторики;  - упражнения на формирование правильного дыхания;  -  подвижные, спортивные игры;  - игры на развитие пространственной ориентации. </vt:lpstr>
      <vt:lpstr> работа воспитателя  - реализация основной общеобразовательной программы ДОУ;   - групповая и совместная деятельность в виде дидактических игр и упражнений, направленных на развитие всех компонентов речи;  - экскурсии, наблюдения, изобразительная деятельность;  - беседы, чтение художественной литературы  </vt:lpstr>
      <vt:lpstr>Дополнительно образовательная деятельность</vt:lpstr>
      <vt:lpstr>Здоровьесберегающие технологии</vt:lpstr>
      <vt:lpstr>Воспитанники – активные участники всех мероприятий МДОУ!</vt:lpstr>
      <vt:lpstr>Работа с родителями</vt:lpstr>
      <vt:lpstr>Повышение профессиональной компетенции педагогов</vt:lpstr>
      <vt:lpstr>Слайд 17</vt:lpstr>
      <vt:lpstr>Решение педагогического совета:  Своевременно оформлять необходимую документацию по работе с  воспитанниками группы  КРО. Выявлять детей, нуждающихся в коррекционно-развивающей работе, с раннего возраста. Предоставлять списки на заседание ПМПк  (май) Воспитателям планировать и проводить индивидуальную работу с воспитанниками с ОВЗ в разных видах деятельности  и отражать в календарно-тематичских  планах. Разработать план  подготовки педагогов по работе с детьми, нуждающимися в коррекционно-развивающей работе. Проводить консультации для педагогов не реже 1 раза в квартал и по запросу. Индивидуальные и подгрупповые занятия с детьми планировать с учётом речевого и физического уровня развития, используя  наглядность и доступный речевой материал. Младшим воспитателям присутствовать на занятиях и помогать воспитателям  в организации индивидуальной работы с воспитанниками с ОВЗ. Интегрированные занятия педагога-психолога и музыкального руководителя проводить не реже 1 раза в квартал.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детский сад «Росинка»</dc:title>
  <dc:creator>Пользователь</dc:creator>
  <cp:lastModifiedBy>User</cp:lastModifiedBy>
  <cp:revision>53</cp:revision>
  <dcterms:created xsi:type="dcterms:W3CDTF">2015-03-22T20:30:04Z</dcterms:created>
  <dcterms:modified xsi:type="dcterms:W3CDTF">2015-04-14T07:22:31Z</dcterms:modified>
</cp:coreProperties>
</file>