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052736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Удостоверения с КПК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01008"/>
            <a:ext cx="6172200" cy="28739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Богослова </a:t>
            </a:r>
          </a:p>
          <a:p>
            <a:pPr algn="ctr"/>
            <a:r>
              <a:rPr lang="ru-RU" sz="3200" dirty="0" smtClean="0"/>
              <a:t>Татьяна Юрьевна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142990" cy="57091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150568" cy="592514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94194" cy="57811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68138" cy="570912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61500" cy="58701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Удостоверения с КПК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Удостоверения с КПК</dc:title>
  <dc:creator>Kerberos</dc:creator>
  <cp:lastModifiedBy>User</cp:lastModifiedBy>
  <cp:revision>1</cp:revision>
  <dcterms:created xsi:type="dcterms:W3CDTF">2017-01-09T19:08:32Z</dcterms:created>
  <dcterms:modified xsi:type="dcterms:W3CDTF">2017-01-09T19:12:57Z</dcterms:modified>
</cp:coreProperties>
</file>