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70" r:id="rId6"/>
    <p:sldId id="269" r:id="rId7"/>
    <p:sldId id="268" r:id="rId8"/>
    <p:sldId id="267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4C28B-6884-4C7F-B407-EBD5D59DB07A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31B1-BE7B-4C6F-AA30-D0E7E0A2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1680" y="342900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Консультация для воспитателей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602128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МДОУ детский сад «Росинка</a:t>
            </a:r>
          </a:p>
          <a:p>
            <a:pPr algn="ctr"/>
            <a:r>
              <a:rPr lang="ru-RU" dirty="0" smtClean="0"/>
              <a:t>30 января 2017 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988840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Анализ занятия в соответствии с ФГОС ДО</a:t>
            </a:r>
            <a:endParaRPr lang="ru-RU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98884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48264" y="50131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43076b4a258fea7714eebf464b017fa?url=http%3A%2F%2Fperego-shop.ru%2Fgallery%2Fimages%2F1081064_krasivyi-svetlyi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2017-01-28T20:09:09Z</dcterms:created>
  <dcterms:modified xsi:type="dcterms:W3CDTF">2017-01-29T14:54:56Z</dcterms:modified>
</cp:coreProperties>
</file>