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8F16-4939-45BD-8C9C-6040B61622B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F6C3-4D5D-4EBD-8AEC-2E41DF2E7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Система физкультурно-оздоровительной работы </a:t>
            </a:r>
            <a:b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«Росинка»</a:t>
            </a:r>
            <a:b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Мышкинского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40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320480" cy="294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Районные мероприятия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5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78246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844824"/>
            <a:ext cx="3860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Районная беговая эстафета, </a:t>
            </a:r>
          </a:p>
          <a:p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посвященная 70-летию </a:t>
            </a:r>
          </a:p>
          <a:p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Победы в Вов 2015г.</a:t>
            </a:r>
            <a:endParaRPr lang="ru-RU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Районные Малые олимпийский игры\DSC017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5091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 Малые летние Олимпийские игры»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 инструкторов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888432" cy="2592288"/>
          </a:xfrm>
          <a:prstGeom prst="rect">
            <a:avLst/>
          </a:prstGeom>
        </p:spPr>
      </p:pic>
      <p:pic>
        <p:nvPicPr>
          <p:cNvPr id="6" name="Рисунок 5" descr="DSC05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4608512" cy="3072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18448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Мастер-класс « Разминка»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25144"/>
            <a:ext cx="37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Разучивание подвижной  игры          « Тень»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2014041910291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260648"/>
            <a:ext cx="7848872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детей через различные виды двигательной деятельности.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Укреплять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здоровье детей, совершенствовать их физическое развитие, повышать защитные свойства организма.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Формировать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 всех участников образовательного процесса осознанное отношение к своему здоровью.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Воспитывать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детях, родителях потребность в здоровом образе жизни как показателе общечеловеческой культуры.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Развивать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основные физические способности  и умение рационально использовать их в различных условиях.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Система физкультурно – оздоровительной работы  МДОУ: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 гимнастика;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 по физической культуре;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Дополнительная  образовательная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развлечения, досуги, праздники;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пробуждения;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работе  инструкторов МО по физической культуре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деятельность: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по физической культуре   «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6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:\фОТО МО муз. рук Кружки\DSC0972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52839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 МО муз. рук Кружки\DSC09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                         « Вместе с мамой»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6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153677"/>
            <a:ext cx="3816424" cy="2544282"/>
          </a:xfrm>
        </p:spPr>
      </p:pic>
      <p:pic>
        <p:nvPicPr>
          <p:cNvPr id="5" name="Рисунок 4" descr="DSC05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4356484" cy="290432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Группа комбинированного вида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нятия инклюзивной групп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3"/>
            <a:ext cx="3816424" cy="254428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10" name="Рисунок 9" descr="DSC05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888432" cy="2592288"/>
          </a:xfrm>
          <a:prstGeom prst="rect">
            <a:avLst/>
          </a:prstGeom>
        </p:spPr>
      </p:pic>
      <p:pic>
        <p:nvPicPr>
          <p:cNvPr id="11" name="Рисунок 10" descr="DSC05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72816"/>
            <a:ext cx="4392488" cy="3600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Мероприятия с родителями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4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739344" cy="249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2132856"/>
            <a:ext cx="3072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«Папа, мама, я-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портивная семья»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7" y="4653136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«Соревнуясь рядом с папой,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 готовлюсь стать солдатом!»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1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3"/>
            <a:ext cx="4032448" cy="268829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Взаимодействие всех участников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процесса!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5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4103948" cy="2735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физкультурных занятиях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3" y="458112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поведении праздников   и развлечений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6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356484" cy="290432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0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340769"/>
            <a:ext cx="3672409" cy="2608591"/>
          </a:xfrm>
          <a:prstGeom prst="rect">
            <a:avLst/>
          </a:prstGeom>
        </p:spPr>
      </p:pic>
      <p:pic>
        <p:nvPicPr>
          <p:cNvPr id="4" name="Рисунок 3" descr="DSC00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524" y="1340768"/>
            <a:ext cx="3888432" cy="2592288"/>
          </a:xfrm>
          <a:prstGeom prst="rect">
            <a:avLst/>
          </a:prstGeom>
        </p:spPr>
      </p:pic>
      <p:pic>
        <p:nvPicPr>
          <p:cNvPr id="6" name="Рисунок 5" descr="DSC06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052730"/>
            <a:ext cx="4176464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292</TotalTime>
  <Words>162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Система физкультурно-оздоровительной работы  МДОУ детского сада «Росинка»  Мышкинского МР</vt:lpstr>
      <vt:lpstr>Цель:  сохранение и укрепление здоровья детей через различные виды двигательной деятельности.  Задачи:  1.  Укреплять здоровье детей, совершенствовать их физическое развитие, повышать защитные свойства организма.  2.  Формировать у всех участников образовательного процесса осознанное отношение к своему здоровью.  3.  Воспитывать в детях, родителях потребность в здоровом образе жизни как показателе общечеловеческой культуры.  4.  Развивать основные физические способности  и умение рационально использовать их в различных условиях. </vt:lpstr>
      <vt:lpstr>Система физкультурно – оздоровительной работы  МДОУ:</vt:lpstr>
      <vt:lpstr>Дополнительная образовательная деятельность:</vt:lpstr>
      <vt:lpstr>Группа кратковременного пребывания                         « Вместе с мамой»</vt:lpstr>
      <vt:lpstr>Группа комбинированного вида</vt:lpstr>
      <vt:lpstr>Мероприятия с родителями</vt:lpstr>
      <vt:lpstr>Взаимодействие всех участников  образовательного процесса!</vt:lpstr>
      <vt:lpstr>Взаимодействие с социумом</vt:lpstr>
      <vt:lpstr>Районные мероприятия</vt:lpstr>
      <vt:lpstr>Методическое объединение  инструкторов по физической культуре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физкультурно-оздоровительной работы  МДОУ детского сада «Росинка»  Мышкинский МР</dc:title>
  <dc:creator>вв</dc:creator>
  <cp:lastModifiedBy>User</cp:lastModifiedBy>
  <cp:revision>30</cp:revision>
  <dcterms:created xsi:type="dcterms:W3CDTF">2015-05-15T06:39:52Z</dcterms:created>
  <dcterms:modified xsi:type="dcterms:W3CDTF">2015-05-15T13:39:26Z</dcterms:modified>
</cp:coreProperties>
</file>