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0D9596-762E-4E93-9420-45196733403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8CF5C4-2F50-418C-80CC-EEFC75F666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3249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Спортивные уголки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solidFill>
                  <a:schemeClr val="tx1"/>
                </a:solidFill>
              </a:rPr>
              <a:t>МДОУ детский сад «Росинка»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2015 г.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Предметно-развивающая пространственная среда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243408"/>
            <a:ext cx="7772400" cy="1008111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Оборудование  - своими руками.</a:t>
            </a:r>
            <a:br>
              <a:rPr lang="ru-RU" sz="1600" dirty="0" smtClean="0"/>
            </a:br>
            <a:r>
              <a:rPr lang="ru-RU" sz="2400" dirty="0" smtClean="0"/>
              <a:t>Мешочки для метания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2452"/>
            <a:ext cx="3503532" cy="262764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77" y="1509270"/>
            <a:ext cx="3387775" cy="2540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8" y="4149080"/>
            <a:ext cx="3453364" cy="2590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84" y="4149080"/>
            <a:ext cx="3421690" cy="2566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620688"/>
            <a:ext cx="785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Используются для развития силы рук, для занятий ОРУ, для метания и подвижных игр, а также для развития мелкой моторики. </a:t>
            </a:r>
          </a:p>
        </p:txBody>
      </p:sp>
    </p:spTree>
    <p:extLst>
      <p:ext uri="{BB962C8B-B14F-4D97-AF65-F5344CB8AC3E}">
        <p14:creationId xmlns:p14="http://schemas.microsoft.com/office/powerpoint/2010/main" val="6535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Флажки и ленты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2819"/>
            <a:ext cx="3766581" cy="25542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9856"/>
            <a:ext cx="3504051" cy="2628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12" y="3717032"/>
            <a:ext cx="3996680" cy="2997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6926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Используются для занятия ОРУ, подвижных игр.</a:t>
            </a:r>
          </a:p>
        </p:txBody>
      </p:sp>
    </p:spTree>
    <p:extLst>
      <p:ext uri="{BB962C8B-B14F-4D97-AF65-F5344CB8AC3E}">
        <p14:creationId xmlns:p14="http://schemas.microsoft.com/office/powerpoint/2010/main" val="342304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Платочки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415039" cy="25239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85" y="3231001"/>
            <a:ext cx="3810817" cy="2523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98072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Используются для занятия ОРУ, для подвижных игр, для выполнения танцевальных упражнений, дыхательной гимнастики.</a:t>
            </a:r>
          </a:p>
        </p:txBody>
      </p:sp>
    </p:spTree>
    <p:extLst>
      <p:ext uri="{BB962C8B-B14F-4D97-AF65-F5344CB8AC3E}">
        <p14:creationId xmlns:p14="http://schemas.microsoft.com/office/powerpoint/2010/main" val="240817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Косички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27338"/>
            <a:ext cx="6096000" cy="3857625"/>
          </a:xfrm>
        </p:spPr>
      </p:pic>
      <p:sp>
        <p:nvSpPr>
          <p:cNvPr id="5" name="TextBox 4"/>
          <p:cNvSpPr txBox="1"/>
          <p:nvPr/>
        </p:nvSpPr>
        <p:spPr>
          <a:xfrm>
            <a:off x="1331640" y="105273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Используются для занятия ОРУ, для подвижных игр, при обучении прыжкам на двух ногах.</a:t>
            </a:r>
          </a:p>
        </p:txBody>
      </p:sp>
    </p:spTree>
    <p:extLst>
      <p:ext uri="{BB962C8B-B14F-4D97-AF65-F5344CB8AC3E}">
        <p14:creationId xmlns:p14="http://schemas.microsoft.com/office/powerpoint/2010/main" val="1483547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«Тихий тренажёр»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29" y="1772816"/>
            <a:ext cx="3522342" cy="4572000"/>
          </a:xfr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Используется для развития развитие координации, пространственного воображения и восприятия, понимания пространственных </a:t>
            </a:r>
            <a:r>
              <a:rPr lang="ru-RU" dirty="0" smtClean="0"/>
              <a:t>отношений</a:t>
            </a:r>
          </a:p>
          <a:p>
            <a:r>
              <a:rPr lang="ru-RU" dirty="0" smtClean="0"/>
              <a:t> </a:t>
            </a:r>
            <a:r>
              <a:rPr lang="ru-RU" dirty="0"/>
              <a:t>(право-лево); тренировка мышц плечевого пояса, рук и ног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67013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ru-RU" dirty="0" smtClean="0"/>
              <a:t>«Обручи»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19237"/>
            <a:ext cx="6096000" cy="4429125"/>
          </a:xfrm>
        </p:spPr>
      </p:pic>
    </p:spTree>
    <p:extLst>
      <p:ext uri="{BB962C8B-B14F-4D97-AF65-F5344CB8AC3E}">
        <p14:creationId xmlns:p14="http://schemas.microsoft.com/office/powerpoint/2010/main" val="41581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«Зрительные дорожки»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09537"/>
            <a:ext cx="3854654" cy="26259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31" y="3422529"/>
            <a:ext cx="3939969" cy="2862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Используются для профилактики нарушения зрения, развитие внимания, зрительной функции, ориентировки в пространстве, интереса к занятиям.</a:t>
            </a:r>
          </a:p>
        </p:txBody>
      </p:sp>
    </p:spTree>
    <p:extLst>
      <p:ext uri="{BB962C8B-B14F-4D97-AF65-F5344CB8AC3E}">
        <p14:creationId xmlns:p14="http://schemas.microsoft.com/office/powerpoint/2010/main" val="361121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«Дыхательный тренажёр»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33537"/>
            <a:ext cx="6096000" cy="4200525"/>
          </a:xfrm>
        </p:spPr>
      </p:pic>
      <p:sp>
        <p:nvSpPr>
          <p:cNvPr id="5" name="TextBox 4"/>
          <p:cNvSpPr txBox="1"/>
          <p:nvPr/>
        </p:nvSpPr>
        <p:spPr>
          <a:xfrm>
            <a:off x="755576" y="9087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Используется для проведения дыхательных гимнастик во время занятия, с целью повышения интереса к занятиям.</a:t>
            </a:r>
          </a:p>
        </p:txBody>
      </p:sp>
    </p:spTree>
    <p:extLst>
      <p:ext uri="{BB962C8B-B14F-4D97-AF65-F5344CB8AC3E}">
        <p14:creationId xmlns:p14="http://schemas.microsoft.com/office/powerpoint/2010/main" val="128326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7873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Нетрадиционное физкультурное оборудование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своими руками)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3"/>
            <a:ext cx="3072341" cy="2304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3"/>
            <a:ext cx="3149335" cy="2362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45489"/>
            <a:ext cx="3044164" cy="22831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09120"/>
            <a:ext cx="3149335" cy="21149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20072" y="41490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«Бильбоке»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40002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«Султанчики»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11247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«Ветерок в бутылке»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980728"/>
            <a:ext cx="300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«Волшебный коврик»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0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3313"/>
            <a:ext cx="3605386" cy="2704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530678"/>
            <a:ext cx="3461370" cy="2596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8" y="3758588"/>
            <a:ext cx="2180142" cy="2908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9337"/>
            <a:ext cx="2314484" cy="3088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292494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dirty="0"/>
              <a:t>Эспандер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069028"/>
            <a:ext cx="346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Гантели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5018" y="188640"/>
            <a:ext cx="294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«Шустрый мышонок»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88640"/>
            <a:ext cx="353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«Спортивные кубики»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Подготовительная группа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Пользователь\Desktop\Фото спорт уголки росинка\DSC081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1585" y="1676727"/>
            <a:ext cx="4415863" cy="3311897"/>
          </a:xfrm>
          <a:prstGeom prst="rect">
            <a:avLst/>
          </a:prstGeom>
          <a:noFill/>
        </p:spPr>
      </p:pic>
      <p:pic>
        <p:nvPicPr>
          <p:cNvPr id="8" name="Рисунок 7" descr="C:\Users\Пользователь\Desktop\Фото спорт уголки росинка\DSC081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75680" y="1665080"/>
            <a:ext cx="4325646" cy="32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893418" cy="2920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101330" cy="2927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9249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Ходунки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389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Разноцветные шарики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459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60648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Требования к спортивному уголку</a:t>
            </a:r>
            <a:r>
              <a:rPr lang="ru-RU" sz="2000" b="1" dirty="0" smtClean="0"/>
              <a:t>:</a:t>
            </a:r>
          </a:p>
          <a:p>
            <a:endParaRPr lang="ru-RU" b="1" dirty="0"/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Безопасность </a:t>
            </a:r>
            <a:r>
              <a:rPr lang="ru-RU" dirty="0"/>
              <a:t>размещения: спортивный уголок не следует размещать рядом с окнами, центром науки и природы, центром песка и воды, центром театра и музыки. Он может быть размещен: в </a:t>
            </a:r>
            <a:r>
              <a:rPr lang="ru-RU" smtClean="0"/>
              <a:t>приемной или групповой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/>
              <a:t>2. Отвечать гигиеническим и педагогическим требованиям, а расположение - принципу целесообразности.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3. Уголок должен логично вписываться в интерьер комнаты и быть эстетически оформлен.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5. Уголок должен соответствовать возрасту детей и требованиям программы, обеспечивать свободный выбор и доступ детей.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6. Материалы, из которых изготовлено оборудование, должны отвечать гигиеническим требованиям, быть экологически чистыми и прочными.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27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Старшая группа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Пользователь\Desktop\Фото спорт уголки росинка\DSC0813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32448" cy="45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Фото спорт уголки росинка\DSC081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04048" y="2060848"/>
            <a:ext cx="379637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Средняя группа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Пользователь\Desktop\Фото спорт уголки росинка\DSC0814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75592" y="1651856"/>
            <a:ext cx="4619600" cy="342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Фото спорт уголки росинка\DSC081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04864"/>
            <a:ext cx="48965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 младшая группа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Пользователь\Desktop\Фото спорт уголки росинка\DSC081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841320" cy="2880990"/>
          </a:xfrm>
          <a:prstGeom prst="rect">
            <a:avLst/>
          </a:prstGeom>
          <a:noFill/>
        </p:spPr>
      </p:pic>
      <p:pic>
        <p:nvPicPr>
          <p:cNvPr id="9" name="Рисунок 8" descr="C:\Users\Пользователь\Desktop\Фото спорт уголки росинка\DSC081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32039" y="1340768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Фото спорт уголки росинка\DSC081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46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Спортивные уголки (центры двигательной активности)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0" y="674016"/>
            <a:ext cx="38100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06673"/>
            <a:ext cx="4064000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0" y="3629901"/>
            <a:ext cx="3244420" cy="3005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1864839" cy="2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2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0" y="332656"/>
            <a:ext cx="3979295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2934072" cy="3912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4123037" cy="30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4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4155926" cy="55412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158370" cy="2767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47" y="3234382"/>
            <a:ext cx="4008107" cy="3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7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Оформление спортивных уголков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1800" smtClean="0"/>
              <a:t>с</a:t>
            </a:r>
            <a:r>
              <a:rPr lang="ru-RU" sz="2800"/>
              <a:t> </a:t>
            </a:r>
            <a:r>
              <a:rPr lang="ru-RU" sz="2000" smtClean="0"/>
              <a:t>использованием </a:t>
            </a:r>
            <a:r>
              <a:rPr lang="ru-RU" sz="2000" dirty="0" smtClean="0"/>
              <a:t>нетрадиционного оборудования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133593" cy="23501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3497009" cy="23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6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177</TotalTime>
  <Words>325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Предметно-развивающая пространственная среда</vt:lpstr>
      <vt:lpstr>Подготовительная группа</vt:lpstr>
      <vt:lpstr>Старшая группа</vt:lpstr>
      <vt:lpstr>Средняя группа</vt:lpstr>
      <vt:lpstr>1 младшая группа</vt:lpstr>
      <vt:lpstr>Спортивные уголки (центры двигательной активности)</vt:lpstr>
      <vt:lpstr>Презентация PowerPoint</vt:lpstr>
      <vt:lpstr>Презентация PowerPoint</vt:lpstr>
      <vt:lpstr>Оформление спортивных уголков  с использованием нетрадиционного оборудования </vt:lpstr>
      <vt:lpstr>Оборудование  - своими руками. Мешочки для метания</vt:lpstr>
      <vt:lpstr>Флажки и ленты</vt:lpstr>
      <vt:lpstr>Платочки</vt:lpstr>
      <vt:lpstr>Косички</vt:lpstr>
      <vt:lpstr>«Тихий тренажёр»</vt:lpstr>
      <vt:lpstr>«Обручи»</vt:lpstr>
      <vt:lpstr>«Зрительные дорожки»</vt:lpstr>
      <vt:lpstr>«Дыхательный тренажёр»</vt:lpstr>
      <vt:lpstr>Нетрадиционное физкультурное оборудование  (своими руками)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пространственная среда</dc:title>
  <dc:creator>Пользователь</dc:creator>
  <cp:lastModifiedBy>Пользователь</cp:lastModifiedBy>
  <cp:revision>18</cp:revision>
  <dcterms:created xsi:type="dcterms:W3CDTF">2015-11-01T20:29:11Z</dcterms:created>
  <dcterms:modified xsi:type="dcterms:W3CDTF">2015-11-09T08:00:34Z</dcterms:modified>
</cp:coreProperties>
</file>