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88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4BC375-CC18-40CF-B8AB-F65DB70CA3F5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866C31-78C1-43F0-A9F4-90E4D7B28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Консультация для воспитателей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«Уголок безопасности в соответствии с ФГОС ДО»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9361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МДОУ детский сад «Росинка»</a:t>
            </a:r>
          </a:p>
          <a:p>
            <a:pPr algn="ctr">
              <a:buNone/>
            </a:pPr>
            <a:r>
              <a:rPr lang="ru-RU" dirty="0" smtClean="0"/>
              <a:t>14 ноября 2016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Средняя группа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Пользователь\Desktop\dscn8103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1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Соответственно, в уголках должны быть: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•макет светофора с </a:t>
            </a:r>
            <a:r>
              <a:rPr lang="ru-RU" dirty="0" smtClean="0">
                <a:solidFill>
                  <a:srgbClr val="FF0000"/>
                </a:solidFill>
              </a:rPr>
              <a:t>переключающимися</a:t>
            </a:r>
            <a:r>
              <a:rPr lang="ru-RU" dirty="0" smtClean="0"/>
              <a:t> сигналами, действующий от батарейки;</a:t>
            </a:r>
          </a:p>
          <a:p>
            <a:r>
              <a:rPr lang="ru-RU" dirty="0" smtClean="0"/>
              <a:t> дидактические игры </a:t>
            </a:r>
            <a:r>
              <a:rPr lang="ru-RU" i="1" dirty="0" smtClean="0"/>
              <a:t>«Найди свой цвет»</a:t>
            </a:r>
            <a:r>
              <a:rPr lang="ru-RU" dirty="0" smtClean="0"/>
              <a:t>, </a:t>
            </a:r>
            <a:r>
              <a:rPr lang="ru-RU" i="1" dirty="0" smtClean="0"/>
              <a:t>«Собери светофор»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макет улицы</a:t>
            </a:r>
            <a:r>
              <a:rPr lang="ru-RU" dirty="0" smtClean="0"/>
              <a:t> с пешеходным переходом </a:t>
            </a:r>
            <a:r>
              <a:rPr lang="ru-RU" i="1" dirty="0" smtClean="0"/>
              <a:t>(обязательно)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полотно</a:t>
            </a:r>
            <a:r>
              <a:rPr lang="ru-RU" dirty="0" smtClean="0"/>
              <a:t> с изображением дорог, пешеходных переходов;</a:t>
            </a:r>
          </a:p>
          <a:p>
            <a:r>
              <a:rPr lang="ru-RU" dirty="0" smtClean="0"/>
              <a:t> мелкий транспорт;</a:t>
            </a:r>
          </a:p>
          <a:p>
            <a:r>
              <a:rPr lang="ru-RU" dirty="0" smtClean="0"/>
              <a:t> макеты домов, деревьев, дорожных знаков, светофор;</a:t>
            </a:r>
          </a:p>
          <a:p>
            <a:r>
              <a:rPr lang="ru-RU" dirty="0" smtClean="0"/>
              <a:t> небольшие игрушки </a:t>
            </a:r>
            <a:r>
              <a:rPr lang="ru-RU" i="1" dirty="0" smtClean="0"/>
              <a:t>(фигурки людей)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Дид</a:t>
            </a:r>
            <a:r>
              <a:rPr lang="ru-RU" dirty="0" smtClean="0"/>
              <a:t>. игра </a:t>
            </a:r>
            <a:r>
              <a:rPr lang="ru-RU" i="1" dirty="0" smtClean="0"/>
              <a:t>«Добрый и злой человек»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Наглядный материал </a:t>
            </a:r>
            <a:r>
              <a:rPr lang="ru-RU" i="1" dirty="0" smtClean="0"/>
              <a:t>«Как вести себя дома и на улице»</a:t>
            </a:r>
            <a:r>
              <a:rPr lang="ru-RU" dirty="0" smtClean="0"/>
              <a:t>, </a:t>
            </a:r>
            <a:r>
              <a:rPr lang="ru-RU" i="1" dirty="0" smtClean="0"/>
              <a:t>«Опасные предметы»</a:t>
            </a:r>
            <a:r>
              <a:rPr lang="ru-RU" dirty="0" smtClean="0"/>
              <a:t>, </a:t>
            </a:r>
            <a:r>
              <a:rPr lang="ru-RU" i="1" dirty="0" smtClean="0"/>
              <a:t>«Будь осторожен с электроприборами».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712968" cy="681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304256"/>
                <a:gridCol w="2448272"/>
                <a:gridCol w="2952328"/>
              </a:tblGrid>
              <a:tr h="95076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Безопасное поведение в природе.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на дорогах.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собственной жизнедеятельности.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6307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Стар-шая</a:t>
                      </a:r>
                      <a:r>
                        <a:rPr lang="ru-RU" dirty="0" smtClean="0"/>
                        <a:t> группа</a:t>
                      </a:r>
                    </a:p>
                    <a:p>
                      <a:r>
                        <a:rPr lang="ru-RU" dirty="0" smtClean="0"/>
                        <a:t>(5-6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основы экологичес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кой культуры и безопасного поведения в природе.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понятия о том, что в природе все взаимосвязано, что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не должен нарушать эту взаимосвязь, чтобы не навредить живот-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ному и растительному миру.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явлениями неживой природы (гроза, гром, молния, раду-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га), с правилами поведения при грозе.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детей с правилами оказания первой помощи при ушибах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укусах насекомых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Уточнять знания детей об элементах до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роги (проезжая часть, пешеходный переход, тротуар), о движении транспорта, о работе светофора. Знакомить с названиями ближайших к детскому саду улиц и улиц, на которых живут дети. Знакомить с правилами дорожного движения, правилами передвижения пешеходов и велосипедистов.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с дорожными знаками: «Дети», «Остановка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трамвая», «Остановка автобуса», «Пешеходный переход», «Пункт первой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медицинской помощи», «Пункт питания», «Место стоянки», «Въезд запрещен», «Дорожные работы», «Велосипедная дорожка».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Закреплять основы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безопасности жизнедеятельности человека. Продолжать знакомить с правилами безопасного поведения во время игр в разное время года (купание в водоемах, катание на велосипеде, на санках, коньках, лыжах и др.).Расширять знания об источниках опасности в быту (электроприборы, газовая плита, утюг и др.). Закреплять навыки безопасного пользования бытовыми предметами. Уточнять знания детей о работе пожарных, о причинах пожаров, об элементарных правилах поведения во время пожара. Знакомить с работой службы спасения — МЧС. Закреплять знания о том, что в случае необходимости взрослые звонят по телефонам «01», «02», «03».Формировать умение обращаться за помощью к взрослым. Учить называть свое имя, фамилию, возраст, домашний адрес, телефон.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Старшая группа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Пользователь\Desktop\5a2124156002cb18e812102d7f2c2104.jpg[1]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9287" y="1963737"/>
            <a:ext cx="53054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Соответственно, в уголках должны быть: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макет перекрёстка, желательно, чтобы этот макет был </a:t>
            </a:r>
            <a:r>
              <a:rPr lang="ru-RU" sz="3800" dirty="0" smtClean="0">
                <a:solidFill>
                  <a:srgbClr val="FF0000"/>
                </a:solidFill>
              </a:rPr>
              <a:t>со съёмными предметами</a:t>
            </a:r>
            <a:r>
              <a:rPr lang="ru-RU" sz="3800" dirty="0" smtClean="0"/>
              <a:t>, тогда дети сами смогут моделировать улицу;</a:t>
            </a:r>
          </a:p>
          <a:p>
            <a:r>
              <a:rPr lang="ru-RU" sz="3800" dirty="0" smtClean="0">
                <a:solidFill>
                  <a:srgbClr val="FF0000"/>
                </a:solidFill>
              </a:rPr>
              <a:t>набор</a:t>
            </a:r>
            <a:r>
              <a:rPr lang="ru-RU" sz="3800" dirty="0" smtClean="0"/>
              <a:t> дорожных знаков, в который обязательно входят такие дорожные знаки, </a:t>
            </a:r>
            <a:r>
              <a:rPr lang="ru-RU" sz="3800" u="sng" dirty="0" smtClean="0"/>
              <a:t>как</a:t>
            </a:r>
            <a:r>
              <a:rPr lang="ru-RU" sz="3800" dirty="0" smtClean="0"/>
              <a:t>:</a:t>
            </a:r>
          </a:p>
          <a:p>
            <a:pPr>
              <a:buNone/>
            </a:pPr>
            <a:r>
              <a:rPr lang="ru-RU" sz="3800" dirty="0" smtClean="0"/>
              <a:t>информационно-указательные – </a:t>
            </a:r>
            <a:r>
              <a:rPr lang="ru-RU" sz="3800" i="1" dirty="0" smtClean="0"/>
              <a:t>«Пешеходный переход»</a:t>
            </a:r>
            <a:r>
              <a:rPr lang="ru-RU" sz="3800" dirty="0" smtClean="0"/>
              <a:t>, </a:t>
            </a:r>
            <a:r>
              <a:rPr lang="ru-RU" sz="3800" i="1" dirty="0" smtClean="0"/>
              <a:t>«Подземный пешеходный переход»</a:t>
            </a:r>
            <a:r>
              <a:rPr lang="ru-RU" sz="3800" dirty="0" smtClean="0"/>
              <a:t>, «Место остановки автобуса и </a:t>
            </a:r>
            <a:r>
              <a:rPr lang="ru-RU" sz="3800" i="1" dirty="0" smtClean="0"/>
              <a:t>(или)</a:t>
            </a:r>
            <a:r>
              <a:rPr lang="ru-RU" sz="3800" dirty="0" smtClean="0"/>
              <a:t> троллейбуса»; </a:t>
            </a:r>
          </a:p>
          <a:p>
            <a:pPr>
              <a:buNone/>
            </a:pPr>
            <a:r>
              <a:rPr lang="ru-RU" sz="3800" dirty="0" smtClean="0"/>
              <a:t>предупреждающие знаки – </a:t>
            </a:r>
            <a:r>
              <a:rPr lang="ru-RU" sz="3800" i="1" dirty="0" smtClean="0"/>
              <a:t>«Дети»</a:t>
            </a:r>
            <a:r>
              <a:rPr lang="ru-RU" sz="3800" dirty="0" smtClean="0"/>
              <a:t>;</a:t>
            </a:r>
          </a:p>
          <a:p>
            <a:pPr>
              <a:buNone/>
            </a:pPr>
            <a:r>
              <a:rPr lang="ru-RU" sz="3800" dirty="0" smtClean="0"/>
              <a:t>запрещающие знаки – </a:t>
            </a:r>
            <a:r>
              <a:rPr lang="ru-RU" sz="3800" i="1" dirty="0" smtClean="0"/>
              <a:t>«Движение пешеходов запрещено»</a:t>
            </a:r>
            <a:r>
              <a:rPr lang="ru-RU" sz="3800" dirty="0" smtClean="0"/>
              <a:t>, </a:t>
            </a:r>
            <a:r>
              <a:rPr lang="ru-RU" sz="3800" i="1" dirty="0" smtClean="0"/>
              <a:t>«Движение на велосипедах запрещено»</a:t>
            </a:r>
            <a:r>
              <a:rPr lang="ru-RU" sz="3800" dirty="0" smtClean="0"/>
              <a:t>; </a:t>
            </a:r>
          </a:p>
          <a:p>
            <a:pPr>
              <a:buNone/>
            </a:pPr>
            <a:r>
              <a:rPr lang="ru-RU" sz="3800" dirty="0" smtClean="0"/>
              <a:t>предписывающие знаки – </a:t>
            </a:r>
            <a:r>
              <a:rPr lang="ru-RU" sz="3800" i="1" dirty="0" smtClean="0"/>
              <a:t>«Пешеходная дорожка»</a:t>
            </a:r>
            <a:r>
              <a:rPr lang="ru-RU" sz="3800" dirty="0" smtClean="0"/>
              <a:t>, </a:t>
            </a:r>
            <a:r>
              <a:rPr lang="ru-RU" sz="3800" i="1" dirty="0" smtClean="0"/>
              <a:t>«Велосипедная дорожка»</a:t>
            </a:r>
            <a:r>
              <a:rPr lang="ru-RU" sz="3800" dirty="0" smtClean="0"/>
              <a:t>; </a:t>
            </a:r>
          </a:p>
          <a:p>
            <a:pPr>
              <a:buNone/>
            </a:pPr>
            <a:r>
              <a:rPr lang="ru-RU" sz="3800" dirty="0" smtClean="0"/>
              <a:t>знаки приоритета – </a:t>
            </a:r>
            <a:r>
              <a:rPr lang="ru-RU" sz="3800" i="1" dirty="0" smtClean="0"/>
              <a:t>«Главная дорога»</a:t>
            </a:r>
            <a:r>
              <a:rPr lang="ru-RU" sz="3800" dirty="0" smtClean="0"/>
              <a:t>, </a:t>
            </a:r>
            <a:r>
              <a:rPr lang="ru-RU" sz="3800" i="1" dirty="0" smtClean="0"/>
              <a:t>«Уступи дорогу»</a:t>
            </a:r>
            <a:r>
              <a:rPr lang="ru-RU" sz="3800" dirty="0" smtClean="0"/>
              <a:t>;</a:t>
            </a:r>
          </a:p>
          <a:p>
            <a:pPr>
              <a:buNone/>
            </a:pPr>
            <a:r>
              <a:rPr lang="ru-RU" sz="3800" dirty="0" smtClean="0"/>
              <a:t>знаки сервиса – </a:t>
            </a:r>
            <a:r>
              <a:rPr lang="ru-RU" sz="3800" i="1" dirty="0" smtClean="0"/>
              <a:t>«Больница»</a:t>
            </a:r>
            <a:r>
              <a:rPr lang="ru-RU" sz="3800" dirty="0" smtClean="0"/>
              <a:t>, </a:t>
            </a:r>
            <a:r>
              <a:rPr lang="ru-RU" sz="3800" i="1" dirty="0" smtClean="0"/>
              <a:t>«Телефон»</a:t>
            </a:r>
            <a:r>
              <a:rPr lang="ru-RU" sz="3800" dirty="0" smtClean="0"/>
              <a:t>, </a:t>
            </a:r>
            <a:r>
              <a:rPr lang="ru-RU" sz="3800" i="1" dirty="0" smtClean="0"/>
              <a:t>«Пункт питания»</a:t>
            </a:r>
            <a:r>
              <a:rPr lang="ru-RU" sz="3800" dirty="0" smtClean="0"/>
              <a:t>.</a:t>
            </a:r>
          </a:p>
          <a:p>
            <a:r>
              <a:rPr lang="ru-RU" sz="3800" u="sng" dirty="0" smtClean="0"/>
              <a:t>дидактические игры</a:t>
            </a:r>
            <a:r>
              <a:rPr lang="ru-RU" sz="3800" dirty="0" smtClean="0"/>
              <a:t>: </a:t>
            </a:r>
            <a:r>
              <a:rPr lang="ru-RU" sz="3800" i="1" dirty="0" smtClean="0"/>
              <a:t>«О чём говорят знаки?»</a:t>
            </a:r>
            <a:r>
              <a:rPr lang="ru-RU" sz="3800" dirty="0" smtClean="0"/>
              <a:t>, </a:t>
            </a:r>
            <a:r>
              <a:rPr lang="ru-RU" sz="3800" i="1" dirty="0" smtClean="0"/>
              <a:t>«Угадай знак»</a:t>
            </a:r>
            <a:r>
              <a:rPr lang="ru-RU" sz="3800" dirty="0" smtClean="0"/>
              <a:t>, </a:t>
            </a:r>
            <a:r>
              <a:rPr lang="ru-RU" sz="3800" i="1" dirty="0" smtClean="0"/>
              <a:t>«Где спрятался знак?»</a:t>
            </a:r>
            <a:r>
              <a:rPr lang="ru-RU" sz="3800" dirty="0" smtClean="0"/>
              <a:t>, </a:t>
            </a:r>
            <a:r>
              <a:rPr lang="ru-RU" sz="3800" i="1" dirty="0" smtClean="0"/>
              <a:t>«Перекрёсток»</a:t>
            </a:r>
            <a:r>
              <a:rPr lang="ru-RU" sz="3800" dirty="0" smtClean="0"/>
              <a:t>, </a:t>
            </a:r>
            <a:r>
              <a:rPr lang="ru-RU" sz="3800" i="1" dirty="0" smtClean="0"/>
              <a:t>«Наша улица»</a:t>
            </a:r>
            <a:endParaRPr lang="ru-RU" sz="3800" dirty="0" smtClean="0"/>
          </a:p>
          <a:p>
            <a:r>
              <a:rPr lang="ru-RU" sz="3800" dirty="0" smtClean="0"/>
              <a:t>схемы жестов регулировщика, дидактическая игра </a:t>
            </a:r>
            <a:r>
              <a:rPr lang="ru-RU" sz="3800" i="1" dirty="0" smtClean="0"/>
              <a:t>«Что говорит жезл?»</a:t>
            </a:r>
            <a:r>
              <a:rPr lang="ru-RU" sz="3800" dirty="0" smtClean="0"/>
              <a:t>, атрибуты инспектора </a:t>
            </a:r>
            <a:r>
              <a:rPr lang="ru-RU" sz="3800" u="sng" dirty="0" smtClean="0"/>
              <a:t>ДПС</a:t>
            </a:r>
            <a:r>
              <a:rPr lang="ru-RU" sz="3800" dirty="0" smtClean="0"/>
              <a:t>: жезл, фуражка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784976" cy="686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72208"/>
                <a:gridCol w="2520280"/>
                <a:gridCol w="2952328"/>
              </a:tblGrid>
              <a:tr h="846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Безопасное поведение в природе.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на дорогах.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собственной жизнедеятельности.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1754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Подготови-тельная</a:t>
                      </a:r>
                      <a:r>
                        <a:rPr lang="ru-RU" dirty="0" smtClean="0"/>
                        <a:t> группа</a:t>
                      </a:r>
                    </a:p>
                    <a:p>
                      <a:r>
                        <a:rPr lang="ru-RU" dirty="0" smtClean="0"/>
                        <a:t>(6-7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основы экологическ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ой культуры.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с правилами поведения на природе.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Красной книгой, с отдельными представителями животного и растительного мира, занесенными в нее.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Уточнять и расширять представления о таких явлениях природы, как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гроза, гром, молния, радуга, ураган, знакомить с правилами поведения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человека в этих условиях.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Систематизировать знания детей об устройстве улицы, о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дорожном движении. Знакомить с понятиями «площадь», «бульвар», «проспект».Продолжать знакомить с дорожными знаками.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Подводить детей к осознанию необходимости соблюдать правила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дорожного движения.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Расширять представления детей о работе ГИБДД.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Воспитывать культуру поведения на улице и в общественном транспорте.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свободную ориентировку в пределах ближайшей к детскому саду местности. Формировать умение находить дорогу из дома в детский сад на схеме местности.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пред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ставления о том, что полезные и необходимые бытовые предметы при неумелом обращении могут причинить вред и стать причиной беды . Закреплять правила безопасного обращения с бытовыми предметами.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Закреплять правила безопасного поведения во время игр в разное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года (купание в водоемах, катание на велосипеде, катание на санках, коньках, лыжах и др.).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у детей навыки поведения в ситуациях: «Один дома»,«Потерялся», «Заблудился». Расширять знания детей о работе МЧС, пожарной службы, службы скорой помощи. Уточнять знания о работе пожарных, правилах поведения при пожаре. Закреплять знания о том, что в случае необходимости взрослые звонят по телефонам «01», «02», «03».Закреплять умение называть свое имя, фамилию, возраст,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домашний адрес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телефон.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Подготовительная группа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:\Users\Пользователь\Desktop\detsad-94136-1394079058[1]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812" y="1973262"/>
            <a:ext cx="5286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Соответственно в уголках должно быть: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 дидактические игры по различным направлениям (</a:t>
            </a:r>
            <a:r>
              <a:rPr lang="ru-RU" sz="3400" b="1" dirty="0" smtClean="0"/>
              <a:t>безопасность в быту</a:t>
            </a:r>
            <a:r>
              <a:rPr lang="ru-RU" sz="3400" dirty="0" smtClean="0"/>
              <a:t>, на дороге, при пожаре, охрана и укрепление здоровья и др.) </a:t>
            </a:r>
          </a:p>
          <a:p>
            <a:r>
              <a:rPr lang="ru-RU" sz="3400" dirty="0" smtClean="0"/>
              <a:t> учебные макеты, перекрестки;</a:t>
            </a:r>
          </a:p>
          <a:p>
            <a:r>
              <a:rPr lang="ru-RU" sz="3400" dirty="0" smtClean="0"/>
              <a:t> книги разных авторов на </a:t>
            </a:r>
            <a:r>
              <a:rPr lang="ru-RU" sz="3400" b="1" dirty="0" smtClean="0"/>
              <a:t>соответствующую тематику</a:t>
            </a:r>
            <a:r>
              <a:rPr lang="ru-RU" sz="3400" dirty="0" smtClean="0"/>
              <a:t>;</a:t>
            </a:r>
          </a:p>
          <a:p>
            <a:r>
              <a:rPr lang="ru-RU" sz="3400" u="sng" dirty="0" smtClean="0"/>
              <a:t>-справочная литература</a:t>
            </a:r>
            <a:r>
              <a:rPr lang="ru-RU" sz="3400" dirty="0" smtClean="0"/>
              <a:t>: энциклопедии, справочники;</a:t>
            </a:r>
          </a:p>
          <a:p>
            <a:r>
              <a:rPr lang="ru-RU" sz="3400" dirty="0" smtClean="0"/>
              <a:t> строительные конструкторы с блоками среднего и маленького размера;</a:t>
            </a:r>
          </a:p>
          <a:p>
            <a:r>
              <a:rPr lang="ru-RU" sz="3400" u="sng" dirty="0" smtClean="0"/>
              <a:t> транспорт</a:t>
            </a:r>
            <a:r>
              <a:rPr lang="ru-RU" sz="3400" dirty="0" smtClean="0"/>
              <a:t>: специальный транспорт </a:t>
            </a:r>
            <a:r>
              <a:rPr lang="ru-RU" sz="3400" i="1" dirty="0" smtClean="0"/>
              <a:t>(скорая помощь, пожарная машина, машина полиции)</a:t>
            </a:r>
            <a:r>
              <a:rPr lang="ru-RU" sz="3400" dirty="0" smtClean="0"/>
              <a:t> ;</a:t>
            </a:r>
          </a:p>
          <a:p>
            <a:r>
              <a:rPr lang="ru-RU" sz="3400" dirty="0" smtClean="0"/>
              <a:t> настольно-печатные игры;</a:t>
            </a:r>
          </a:p>
          <a:p>
            <a:r>
              <a:rPr lang="ru-RU" sz="3400" dirty="0" smtClean="0"/>
              <a:t>альбомы </a:t>
            </a:r>
            <a:r>
              <a:rPr lang="ru-RU" sz="3400" dirty="0" smtClean="0"/>
              <a:t>со стихами и загадками, книжки-раскраски;</a:t>
            </a:r>
          </a:p>
          <a:p>
            <a:r>
              <a:rPr lang="ru-RU" sz="3400" dirty="0" smtClean="0"/>
              <a:t>иллюстрации </a:t>
            </a:r>
            <a:r>
              <a:rPr lang="ru-RU" sz="3400" dirty="0" smtClean="0"/>
              <a:t>об опасных ситуациях в жизни детей;</a:t>
            </a:r>
          </a:p>
          <a:p>
            <a:r>
              <a:rPr lang="ru-RU" sz="3400" u="sng" dirty="0" smtClean="0"/>
              <a:t>семейные </a:t>
            </a:r>
            <a:r>
              <a:rPr lang="ru-RU" sz="3400" u="sng" dirty="0" smtClean="0"/>
              <a:t>проекты</a:t>
            </a:r>
            <a:r>
              <a:rPr lang="ru-RU" sz="3400" dirty="0" smtClean="0"/>
              <a:t>: </a:t>
            </a:r>
            <a:r>
              <a:rPr lang="ru-RU" sz="3400" i="1" dirty="0" smtClean="0"/>
              <a:t>«Дорожные знаки»</a:t>
            </a:r>
            <a:r>
              <a:rPr lang="ru-RU" sz="3400" dirty="0" smtClean="0"/>
              <a:t>; </a:t>
            </a:r>
            <a:r>
              <a:rPr lang="ru-RU" sz="3400" i="1" dirty="0" smtClean="0"/>
              <a:t>«Правила пользования велосипедом»</a:t>
            </a:r>
            <a:r>
              <a:rPr lang="ru-RU" sz="3400" dirty="0" smtClean="0"/>
              <a:t>, </a:t>
            </a:r>
            <a:r>
              <a:rPr lang="ru-RU" sz="3400" i="1" dirty="0" smtClean="0"/>
              <a:t>«Правила дорожного движения, которые мы соблюдаем со своей семьей»</a:t>
            </a:r>
            <a:r>
              <a:rPr lang="ru-RU" sz="3400" dirty="0" smtClean="0"/>
              <a:t>, и др.</a:t>
            </a:r>
          </a:p>
          <a:p>
            <a:pPr>
              <a:buNone/>
            </a:pPr>
            <a:r>
              <a:rPr lang="ru-RU" sz="3400" dirty="0" smtClean="0"/>
              <a:t>        </a:t>
            </a:r>
            <a:r>
              <a:rPr lang="ru-RU" sz="3400" dirty="0" smtClean="0"/>
              <a:t> </a:t>
            </a:r>
            <a:r>
              <a:rPr lang="ru-RU" sz="3400" dirty="0" smtClean="0"/>
              <a:t>картотека </a:t>
            </a:r>
            <a:r>
              <a:rPr lang="ru-RU" sz="3400" i="1" dirty="0" smtClean="0"/>
              <a:t>«опасных ситуаций»</a:t>
            </a:r>
            <a:r>
              <a:rPr lang="ru-RU" sz="3400" dirty="0" smtClean="0"/>
              <a:t> </a:t>
            </a:r>
          </a:p>
          <a:p>
            <a:r>
              <a:rPr lang="ru-RU" sz="3400" u="sng" dirty="0" smtClean="0"/>
              <a:t>разметка</a:t>
            </a:r>
            <a:r>
              <a:rPr lang="ru-RU" sz="3400" dirty="0" smtClean="0"/>
              <a:t>: две полосы движения, пешеходные переходы, </a:t>
            </a:r>
            <a:r>
              <a:rPr lang="ru-RU" sz="3400" i="1" dirty="0" smtClean="0"/>
              <a:t>«зебра»</a:t>
            </a:r>
            <a:r>
              <a:rPr lang="ru-RU" sz="3400" dirty="0" smtClean="0"/>
              <a:t>, </a:t>
            </a:r>
            <a:r>
              <a:rPr lang="ru-RU" sz="3400" i="1" dirty="0" smtClean="0"/>
              <a:t>«островок </a:t>
            </a:r>
            <a:r>
              <a:rPr lang="ru-RU" sz="3400" b="1" i="1" dirty="0" smtClean="0"/>
              <a:t>безопасности</a:t>
            </a:r>
            <a:r>
              <a:rPr lang="ru-RU" sz="3400" i="1" dirty="0" smtClean="0"/>
              <a:t>»</a:t>
            </a:r>
            <a:r>
              <a:rPr lang="ru-RU" sz="3400" dirty="0" smtClean="0"/>
              <a:t>, тротуары, перекрёсток,</a:t>
            </a:r>
          </a:p>
          <a:p>
            <a:r>
              <a:rPr lang="ru-RU" sz="3400" dirty="0" smtClean="0"/>
              <a:t>действующий </a:t>
            </a:r>
            <a:r>
              <a:rPr lang="ru-RU" sz="3400" dirty="0" smtClean="0"/>
              <a:t>светофор,</a:t>
            </a:r>
          </a:p>
          <a:p>
            <a:r>
              <a:rPr lang="ru-RU" sz="3400" dirty="0" smtClean="0"/>
              <a:t>знаки </a:t>
            </a:r>
            <a:r>
              <a:rPr lang="ru-RU" sz="3400" dirty="0" smtClean="0"/>
              <a:t>дорожного движения для улицы,</a:t>
            </a:r>
          </a:p>
          <a:p>
            <a:r>
              <a:rPr lang="ru-RU" sz="3400" u="sng" dirty="0" smtClean="0"/>
              <a:t>детский </a:t>
            </a:r>
            <a:r>
              <a:rPr lang="ru-RU" sz="3400" u="sng" dirty="0" smtClean="0"/>
              <a:t>транспорт</a:t>
            </a:r>
            <a:r>
              <a:rPr lang="ru-RU" sz="3400" dirty="0" smtClean="0"/>
              <a:t>: велосипеды, самокаты, машины, коляски,</a:t>
            </a:r>
          </a:p>
          <a:p>
            <a:r>
              <a:rPr lang="ru-RU" sz="3400" u="sng" dirty="0" smtClean="0"/>
              <a:t>наглядная </a:t>
            </a:r>
            <a:r>
              <a:rPr lang="ru-RU" sz="3400" u="sng" dirty="0" smtClean="0"/>
              <a:t>информация</a:t>
            </a:r>
            <a:r>
              <a:rPr lang="ru-RU" sz="3400" dirty="0" smtClean="0"/>
              <a:t>: плакаты, баннеры.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90564" cy="569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Формирование основ безопасности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в ДОУ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Образовательная область:</a:t>
            </a:r>
            <a:endParaRPr lang="ru-RU" sz="31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социально - коммуникативное развитие.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Основные цели и задачи:</a:t>
            </a:r>
            <a:endParaRPr lang="ru-RU" sz="31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Формирование первичных представлений о безопасном поведении в быту, социуме, природе. Воспитание осознанного отношения к выполнению правил безопасности.</a:t>
            </a:r>
          </a:p>
          <a:p>
            <a:r>
              <a:rPr lang="ru-RU" dirty="0" smtClean="0"/>
              <a:t>Формирование осторожного и осмотрительного отношения к потенциально опасным для человека и окружающего мира природы ситуациям.</a:t>
            </a:r>
          </a:p>
          <a:p>
            <a:r>
              <a:rPr lang="ru-RU" dirty="0" smtClean="0"/>
              <a:t>Формирование представлений о некоторых типичных опасных ситуациях и способах поведения в них.</a:t>
            </a:r>
          </a:p>
          <a:p>
            <a:r>
              <a:rPr lang="ru-RU" dirty="0" smtClean="0"/>
              <a:t>Формирование элементарных представлений о правилах безопасности дорожного движения. Воспитание осознанного отношения к необходимости выполнения этих правил.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93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04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uploads.likengo.ru/uploads/albums/e1/74/c6f6b6e9466ca40f0711052954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1385"/>
            <a:ext cx="8352928" cy="6157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det-sad-16.ucoz.ru/bezopasnosti/sam_12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5842" name="Picture 2" descr="http://dreempics.com/img/picture/Apr/30/d40e4c79116fdafb2583fecdf24fdc61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отчёт: Оформление и атрибуты уголка ПДД (правила дорожного движения) в средней группе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6085" y="1600200"/>
            <a:ext cx="627183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387600-14631393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6424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www.maam.ru/upload/blogs/detsad-387600-14631394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46029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www.maam.ru/upload/blogs/detsad-387600-14631394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888432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www.maam.ru/upload/blogs/detsad-387600-14631394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176464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387600-146313950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6085" y="1600200"/>
            <a:ext cx="6271830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387600-1463139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019175"/>
            <a:ext cx="6419850" cy="4819650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387600-1463143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019175"/>
            <a:ext cx="6419850" cy="4819650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296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529409"/>
          <a:ext cx="8568952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664296"/>
                <a:gridCol w="2232248"/>
                <a:gridCol w="2448272"/>
              </a:tblGrid>
              <a:tr h="1332147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Безопасное поведение в природе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Безопасность на дороге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Безопасность собственной жизнедеятельности</a:t>
                      </a:r>
                      <a:endParaRPr lang="ru-RU" dirty="0"/>
                    </a:p>
                  </a:txBody>
                  <a:tcPr/>
                </a:tc>
              </a:tr>
              <a:tr h="3996444">
                <a:tc>
                  <a:txBody>
                    <a:bodyPr/>
                    <a:lstStyle/>
                    <a:p>
                      <a:r>
                        <a:rPr lang="ru-RU" dirty="0" smtClean="0"/>
                        <a:t>1 мл.</a:t>
                      </a:r>
                    </a:p>
                    <a:p>
                      <a:r>
                        <a:rPr lang="ru-RU" dirty="0" smtClean="0"/>
                        <a:t>группа</a:t>
                      </a:r>
                    </a:p>
                    <a:p>
                      <a:r>
                        <a:rPr lang="ru-RU" dirty="0" smtClean="0"/>
                        <a:t>(2-3 года)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Знакомить с элементарными правилами безопасного поведения в природе</a:t>
                      </a:r>
                    </a:p>
                    <a:p>
                      <a:r>
                        <a:rPr lang="ru-RU" dirty="0" smtClean="0"/>
                        <a:t>(не подходить</a:t>
                      </a:r>
                      <a:r>
                        <a:rPr lang="ru-RU" baseline="0" dirty="0" smtClean="0"/>
                        <a:t> к незнакомым животным, не гладить их,</a:t>
                      </a:r>
                    </a:p>
                    <a:p>
                      <a:r>
                        <a:rPr lang="ru-RU" baseline="0" dirty="0" smtClean="0"/>
                        <a:t> не дразнить их, </a:t>
                      </a:r>
                    </a:p>
                    <a:p>
                      <a:r>
                        <a:rPr lang="ru-RU" baseline="0" dirty="0" smtClean="0"/>
                        <a:t>не рвать и не брать в рот растения).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Формировать первичные представления о машинах.</a:t>
                      </a:r>
                    </a:p>
                    <a:p>
                      <a:r>
                        <a:rPr lang="ru-RU" baseline="0" dirty="0" smtClean="0"/>
                        <a:t> Знакомить с некоторыми видами транспортных средств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Знакомить с предметным миром и правилами безопасного обращения с предметами, с понятиями «можно»- «нельзя»,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опасно». </a:t>
                      </a:r>
                    </a:p>
                    <a:p>
                      <a:r>
                        <a:rPr lang="ru-RU" dirty="0" smtClean="0"/>
                        <a:t>Формировать представления о</a:t>
                      </a:r>
                      <a:r>
                        <a:rPr lang="ru-RU" baseline="0" dirty="0" smtClean="0"/>
                        <a:t> правилах безопасного поведения в играх с песком и водой.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60649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Создание уголков безопасности в группах должно определять содержание раздела «Формирование основ безопасности»  программы МДОУ и примерной </a:t>
            </a:r>
            <a:r>
              <a:rPr lang="ru-RU" sz="2000" b="1" dirty="0" smtClean="0"/>
              <a:t>программы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«От рождения  до школы»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387600-14631404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328592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http://www.maam.ru/upload/blogs/detsad-387600-14631402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28095"/>
            <a:ext cx="3641973" cy="2869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270536-14768719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2" y="764704"/>
            <a:ext cx="6429375" cy="4474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270536-14768725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599064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4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 младшая группа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Пользователь\Desktop\KJm26dHpRW-800x600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DSC06524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072225" cy="276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Соответственно в уголках должно быть: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Набор транспортных средств</a:t>
            </a:r>
          </a:p>
          <a:p>
            <a:r>
              <a:rPr lang="ru-RU" sz="2000" dirty="0" smtClean="0"/>
              <a:t>Иллюстрации с изображением транспортных средств</a:t>
            </a:r>
          </a:p>
          <a:p>
            <a:r>
              <a:rPr lang="ru-RU" sz="2000" dirty="0" smtClean="0"/>
              <a:t>Кружки красного и зелёного цвета, макет пешеходного перехода</a:t>
            </a:r>
          </a:p>
          <a:p>
            <a:r>
              <a:rPr lang="ru-RU" sz="2000" dirty="0" smtClean="0"/>
              <a:t>Атрибуты к сюжетно-ролевой игре «Транспорт»(разноцветные рули, шапочки разных видов машин, жилеты с изображением того или иного вида транспорта и т.д.)</a:t>
            </a:r>
          </a:p>
          <a:p>
            <a:r>
              <a:rPr lang="ru-RU" sz="2000" dirty="0" smtClean="0"/>
              <a:t>Дидактическая игра «Собери машину»(из 4 частей)</a:t>
            </a:r>
          </a:p>
          <a:p>
            <a:pPr>
              <a:buNone/>
            </a:pPr>
            <a:r>
              <a:rPr lang="ru-RU" sz="2000" dirty="0" smtClean="0"/>
              <a:t>      «Поставь машину в гараж» «Светофор» и др. соответствующие возрастным особенностям детей</a:t>
            </a:r>
          </a:p>
          <a:p>
            <a:r>
              <a:rPr lang="ru-RU" sz="2000" dirty="0" smtClean="0"/>
              <a:t>Небольшие игрушки(фигурки людей, животных)</a:t>
            </a:r>
          </a:p>
          <a:p>
            <a:r>
              <a:rPr lang="ru-RU" sz="2000" dirty="0" smtClean="0"/>
              <a:t>Книжки «Кошкин дом», «Волк и семеро козлят»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712968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225"/>
                <a:gridCol w="1641111"/>
                <a:gridCol w="2520280"/>
                <a:gridCol w="3168352"/>
              </a:tblGrid>
              <a:tr h="909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Безопасное поведение в природе.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на дорогах.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собственной жизнедеятельности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54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мл. группа</a:t>
                      </a:r>
                    </a:p>
                    <a:p>
                      <a:r>
                        <a:rPr lang="ru-RU" sz="1600" dirty="0" smtClean="0"/>
                        <a:t>(3-4 года)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представления о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простейших взаимосвязях в живой и неживой природе. Знакомить с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правилами поведения в природе (не рвать без надобности растения, не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ломать ветки деревьев, не трогать животных и др.).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детей с правилами дорожного движения.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различать проезжую часть дороги, тротуар, понимать значение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зеленого, желтого и красного сигналов светофора.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первичные представления о безопасном поведении на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дорогах 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(переходить дорогу, держась за руку взрослого).</a:t>
                      </a:r>
                    </a:p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работой водителя.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источ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никами опасности дома (горячая плита, утюг и др.).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навыки безопасного передвижения в помещении (осторожно спускаться и подниматься по лестнице, держась за перила; открывать и закрывать двери, держась за дверную ручку).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умение соблюдать правила в играх с мелкими предметами.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умение обращаться за помощью к взрослым.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умение соблюдать правила безопасности в играх с песком,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водой, снегом.</a:t>
                      </a:r>
                      <a:endParaRPr kumimoji="0"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 младшая группа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Пользователь\Desktop\DSCN2806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792" y="1268413"/>
            <a:ext cx="6720416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Соответственно, в уголках должны быть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- иллюстрации с изображением транспортных средств;</a:t>
            </a:r>
          </a:p>
          <a:p>
            <a:r>
              <a:rPr lang="ru-RU" dirty="0" smtClean="0"/>
              <a:t>- кружки красного и зелёного цвета,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макет пешеходного светофора;</a:t>
            </a:r>
          </a:p>
          <a:p>
            <a:r>
              <a:rPr lang="ru-RU" dirty="0" smtClean="0"/>
              <a:t>- атрибуты к сюжетно-ролевой игре </a:t>
            </a:r>
            <a:r>
              <a:rPr lang="ru-RU" i="1" dirty="0" smtClean="0"/>
              <a:t>«Транспорт»</a:t>
            </a:r>
            <a:r>
              <a:rPr lang="ru-RU" dirty="0" smtClean="0"/>
              <a:t> (разноцветные рули, шапочки разных видов машин, нагрудные знаки, жилеты с изображением того или иного вида транспорта и т. д.);</a:t>
            </a:r>
          </a:p>
          <a:p>
            <a:r>
              <a:rPr lang="ru-RU" dirty="0" smtClean="0"/>
              <a:t>- дидактические игры </a:t>
            </a:r>
            <a:r>
              <a:rPr lang="ru-RU" i="1" dirty="0" smtClean="0"/>
              <a:t>«Собери машину»</a:t>
            </a:r>
            <a:r>
              <a:rPr lang="ru-RU" dirty="0" smtClean="0"/>
              <a:t> (из 4-х частей, </a:t>
            </a:r>
            <a:r>
              <a:rPr lang="ru-RU" i="1" dirty="0" smtClean="0"/>
              <a:t>«Поставь машину в гараж»</a:t>
            </a:r>
            <a:r>
              <a:rPr lang="ru-RU" dirty="0" smtClean="0"/>
              <a:t>, </a:t>
            </a:r>
            <a:r>
              <a:rPr lang="ru-RU" i="1" dirty="0" smtClean="0"/>
              <a:t>«Светофор»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картинки для игры на классификацию видов транспорта; простейший макет улицы (желательно крупный, где обозначены тротуар и проезжая часть;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макет транспортного светофора </a:t>
            </a:r>
            <a:r>
              <a:rPr lang="ru-RU" i="1" dirty="0" smtClean="0">
                <a:solidFill>
                  <a:srgbClr val="FF0000"/>
                </a:solidFill>
              </a:rPr>
              <a:t>(плоскостной)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ДИ </a:t>
            </a:r>
            <a:r>
              <a:rPr lang="ru-RU" i="1" dirty="0" smtClean="0"/>
              <a:t>«Помоги Мишке стать здоровым» и др.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72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1944216"/>
                <a:gridCol w="3096344"/>
                <a:gridCol w="2242592"/>
              </a:tblGrid>
              <a:tr h="85615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Безопасное поведение в природе.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на дорогах.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собственной жизнедеятельности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6625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Сред-няя</a:t>
                      </a:r>
                      <a:r>
                        <a:rPr lang="ru-RU" dirty="0" smtClean="0"/>
                        <a:t> группа</a:t>
                      </a:r>
                    </a:p>
                    <a:p>
                      <a:r>
                        <a:rPr lang="ru-RU" dirty="0" smtClean="0"/>
                        <a:t>(4-5 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с мно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гообразием животного и растительного мира, с явлениями неживой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природы.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элементарные представления о способах 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ствия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животными и растениями, о правилах поведения в природе.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понятия: «съедобное», «несъедобное», «лекарственные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растения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опасными насекомыми и ядовитыми растениями.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наблюдательность, умение ориентироваться в помещении и на участке детского сада, в ближайшей местности. Продолжать знакомить с понятиями «улица», «дорога», «перекресток», «остановка общественного транспорта» и элементарными правилами поведения на улице. Подводить детей к осознанию необходимости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соблюдать правила дорожного движения. Уточнять знания детей о назначении светофора и работе полицейского. Знакомить с различными видами городского транспорта, особенностями их внешнего вида и назначения («Скорая помощь», «Пожарная»,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машина МЧС, «Полиция», трамвай, троллейбус, автобус).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со знаками дорожного движения «Пешеходный переход»,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«Остановка общественного транспорта».Формировать навыки культурного поведения в общественном транспорте.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правилами безопасного поведения во время игр. Рассказывать о ситуациях, опасных для жизни и здоровья.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назначением, работой и правилами пользования бытовыми электроприборами (пылесос, электрочайник, утюг и др.).Закреплять умение пользоваться столовыми приборами (вилка, нож),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ножницами.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правилами езды на велосипеде.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правилами поведения с незнакомыми людьми.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Рассказывать детям о работе пожарных, причинах возникновения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пожаров и правилах поведения при пожаре.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1954</Words>
  <Application>Microsoft Office PowerPoint</Application>
  <PresentationFormat>Экран (4:3)</PresentationFormat>
  <Paragraphs>179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Консультация для воспитателей  «Уголок безопасности в соответствии с ФГОС ДО»</vt:lpstr>
      <vt:lpstr>Формирование основ безопасности  в ДОУ</vt:lpstr>
      <vt:lpstr>Слайд 3</vt:lpstr>
      <vt:lpstr>1 младшая группа</vt:lpstr>
      <vt:lpstr>Соответственно в уголках должно быть:</vt:lpstr>
      <vt:lpstr>Слайд 6</vt:lpstr>
      <vt:lpstr>2 младшая группа </vt:lpstr>
      <vt:lpstr>Соответственно, в уголках должны быть: </vt:lpstr>
      <vt:lpstr>Слайд 9</vt:lpstr>
      <vt:lpstr>Средняя группа</vt:lpstr>
      <vt:lpstr>Соответственно, в уголках должны быть: </vt:lpstr>
      <vt:lpstr>Слайд 12</vt:lpstr>
      <vt:lpstr>Старшая группа</vt:lpstr>
      <vt:lpstr>Соответственно, в уголках должны быть:</vt:lpstr>
      <vt:lpstr>Слайд 15</vt:lpstr>
      <vt:lpstr>Подготовительная группа</vt:lpstr>
      <vt:lpstr>Соответственно в уголках должно быть:</vt:lpstr>
      <vt:lpstr>Слайд 18</vt:lpstr>
      <vt:lpstr>   -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45</cp:revision>
  <dcterms:created xsi:type="dcterms:W3CDTF">2016-11-13T13:22:49Z</dcterms:created>
  <dcterms:modified xsi:type="dcterms:W3CDTF">2016-11-14T07:04:44Z</dcterms:modified>
</cp:coreProperties>
</file>