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016-74B0-42C5-B121-4C015C450CE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3B6C-8EC3-4F1A-B5F0-157E70BA82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016-74B0-42C5-B121-4C015C450CE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3B6C-8EC3-4F1A-B5F0-157E70BA8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016-74B0-42C5-B121-4C015C450CE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3B6C-8EC3-4F1A-B5F0-157E70BA8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016-74B0-42C5-B121-4C015C450CE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3B6C-8EC3-4F1A-B5F0-157E70BA8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016-74B0-42C5-B121-4C015C450CE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3B6C-8EC3-4F1A-B5F0-157E70BA82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016-74B0-42C5-B121-4C015C450CE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3B6C-8EC3-4F1A-B5F0-157E70BA8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016-74B0-42C5-B121-4C015C450CE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3B6C-8EC3-4F1A-B5F0-157E70BA8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016-74B0-42C5-B121-4C015C450CE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3B6C-8EC3-4F1A-B5F0-157E70BA8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016-74B0-42C5-B121-4C015C450CE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3B6C-8EC3-4F1A-B5F0-157E70BA8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016-74B0-42C5-B121-4C015C450CE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3B6C-8EC3-4F1A-B5F0-157E70BA8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016-74B0-42C5-B121-4C015C450CE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C43B6C-8EC3-4F1A-B5F0-157E70BA821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571016-74B0-42C5-B121-4C015C450CE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C43B6C-8EC3-4F1A-B5F0-157E70BA821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День здоровья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МДОУ детский сад «Росинка»</a:t>
            </a:r>
          </a:p>
          <a:p>
            <a:r>
              <a:rPr lang="ru-RU" dirty="0" smtClean="0"/>
              <a:t>Октябрь 2015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зале:</a:t>
            </a:r>
            <a:endParaRPr lang="ru-RU" dirty="0"/>
          </a:p>
        </p:txBody>
      </p:sp>
      <p:pic>
        <p:nvPicPr>
          <p:cNvPr id="4" name="Содержимое 3" descr="DSC08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110474" cy="2332856"/>
          </a:xfrm>
        </p:spPr>
      </p:pic>
      <p:pic>
        <p:nvPicPr>
          <p:cNvPr id="5" name="Рисунок 4" descr="DSC08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052736"/>
            <a:ext cx="5148064" cy="3861048"/>
          </a:xfrm>
          <a:prstGeom prst="rect">
            <a:avLst/>
          </a:prstGeom>
        </p:spPr>
      </p:pic>
      <p:pic>
        <p:nvPicPr>
          <p:cNvPr id="6" name="Рисунок 5" descr="DSC080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68560" y="2852936"/>
            <a:ext cx="486003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Наши победители: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08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936771" cy="52025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" name="Содержимое 3" descr="DSC08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4689"/>
            <a:ext cx="8352927" cy="523331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79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Занятие в средней группе:</a:t>
            </a:r>
            <a:endParaRPr lang="ru-RU" b="1" dirty="0"/>
          </a:p>
        </p:txBody>
      </p:sp>
      <p:pic>
        <p:nvPicPr>
          <p:cNvPr id="4" name="Содержимое 3" descr="DSC07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Занятие в 1 младшей группе:</a:t>
            </a:r>
            <a:endParaRPr lang="ru-RU" b="1" dirty="0"/>
          </a:p>
        </p:txBody>
      </p:sp>
      <p:pic>
        <p:nvPicPr>
          <p:cNvPr id="4" name="Содержимое 3" descr="DSC079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836712"/>
            <a:ext cx="5364088" cy="4023066"/>
          </a:xfrm>
        </p:spPr>
      </p:pic>
      <p:pic>
        <p:nvPicPr>
          <p:cNvPr id="6" name="Рисунок 5" descr="DSC07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4596003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Занятие в старшей группе:</a:t>
            </a:r>
            <a:endParaRPr lang="ru-RU" b="1" dirty="0"/>
          </a:p>
        </p:txBody>
      </p:sp>
      <p:pic>
        <p:nvPicPr>
          <p:cNvPr id="4" name="Содержимое 3" descr="DSC079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581128"/>
            <a:ext cx="2822443" cy="2116832"/>
          </a:xfrm>
        </p:spPr>
      </p:pic>
      <p:pic>
        <p:nvPicPr>
          <p:cNvPr id="6" name="Рисунок 5" descr="DSC07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708920"/>
            <a:ext cx="5532107" cy="4149080"/>
          </a:xfrm>
          <a:prstGeom prst="rect">
            <a:avLst/>
          </a:prstGeom>
        </p:spPr>
      </p:pic>
      <p:pic>
        <p:nvPicPr>
          <p:cNvPr id="5" name="Рисунок 4" descr="DSC079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764704"/>
            <a:ext cx="4680520" cy="35103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Занятие в подготовительной группе:</a:t>
            </a:r>
            <a:endParaRPr lang="ru-RU" sz="3200" b="1" dirty="0"/>
          </a:p>
        </p:txBody>
      </p:sp>
      <p:pic>
        <p:nvPicPr>
          <p:cNvPr id="4" name="Содержимое 3" descr="DSC079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166592" cy="3124944"/>
          </a:xfrm>
        </p:spPr>
      </p:pic>
      <p:pic>
        <p:nvPicPr>
          <p:cNvPr id="5" name="Рисунок 4" descr="DSC079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36712"/>
            <a:ext cx="4320480" cy="3240360"/>
          </a:xfrm>
          <a:prstGeom prst="rect">
            <a:avLst/>
          </a:prstGeom>
        </p:spPr>
      </p:pic>
      <p:pic>
        <p:nvPicPr>
          <p:cNvPr id="6" name="Рисунок 5" descr="DSC079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573016"/>
            <a:ext cx="4379979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 младшая на улице:</a:t>
            </a:r>
            <a:endParaRPr lang="ru-RU" b="1" dirty="0"/>
          </a:p>
        </p:txBody>
      </p:sp>
      <p:pic>
        <p:nvPicPr>
          <p:cNvPr id="4" name="Содержимое 3" descr="DSC08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416490" cy="3312368"/>
          </a:xfrm>
        </p:spPr>
      </p:pic>
      <p:pic>
        <p:nvPicPr>
          <p:cNvPr id="6" name="Рисунок 5" descr="DSC08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645024"/>
            <a:ext cx="4283968" cy="3212976"/>
          </a:xfrm>
          <a:prstGeom prst="rect">
            <a:avLst/>
          </a:prstGeom>
        </p:spPr>
      </p:pic>
      <p:pic>
        <p:nvPicPr>
          <p:cNvPr id="5" name="Рисунок 4" descr="DSC08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3493" y="1088741"/>
            <a:ext cx="4560507" cy="34203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Бег – это здорово!</a:t>
            </a:r>
            <a:endParaRPr lang="ru-RU" b="1" dirty="0"/>
          </a:p>
        </p:txBody>
      </p:sp>
      <p:pic>
        <p:nvPicPr>
          <p:cNvPr id="4" name="Содержимое 3" descr="DSC08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1417" y="2468563"/>
            <a:ext cx="5852583" cy="4389437"/>
          </a:xfrm>
        </p:spPr>
      </p:pic>
      <p:pic>
        <p:nvPicPr>
          <p:cNvPr id="5" name="Рисунок 4" descr="DSC08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4932040" cy="36990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8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8640"/>
            <a:ext cx="4166592" cy="3124944"/>
          </a:xfrm>
        </p:spPr>
      </p:pic>
      <p:pic>
        <p:nvPicPr>
          <p:cNvPr id="5" name="Рисунок 4" descr="DSC08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53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День здоровья. </vt:lpstr>
      <vt:lpstr>Слайд 2</vt:lpstr>
      <vt:lpstr>Занятие в средней группе:</vt:lpstr>
      <vt:lpstr>Занятие в 1 младшей группе:</vt:lpstr>
      <vt:lpstr>Занятие в старшей группе:</vt:lpstr>
      <vt:lpstr>Занятие в подготовительной группе:</vt:lpstr>
      <vt:lpstr>1 младшая на улице:</vt:lpstr>
      <vt:lpstr>Бег – это здорово!</vt:lpstr>
      <vt:lpstr>Слайд 9</vt:lpstr>
      <vt:lpstr>В зале:</vt:lpstr>
      <vt:lpstr>Наши победители: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здоровья.</dc:title>
  <dc:creator>User</dc:creator>
  <cp:lastModifiedBy>User</cp:lastModifiedBy>
  <cp:revision>7</cp:revision>
  <dcterms:created xsi:type="dcterms:W3CDTF">2015-10-25T15:12:34Z</dcterms:created>
  <dcterms:modified xsi:type="dcterms:W3CDTF">2015-10-25T16:34:38Z</dcterms:modified>
</cp:coreProperties>
</file>