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" y="0"/>
            <a:ext cx="9119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Вместе играем –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речь развиваем!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959" y="3933056"/>
            <a:ext cx="7854696" cy="26642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Заседание родительского клуба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«Растём вместе!»</a:t>
            </a: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algn="ctr"/>
            <a:endParaRPr lang="ru-RU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27.10.2017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F:\Родит КЛУБ\эмбл-картинки\2_144835515153.pn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91" y="548680"/>
            <a:ext cx="5544616" cy="5519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19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" y="0"/>
            <a:ext cx="9661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Правила клуба: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8383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/>
              <a:t>Стараемся слушать и слышать друг друга.</a:t>
            </a:r>
          </a:p>
          <a:p>
            <a:endParaRPr lang="ru-RU" sz="3200" b="1" dirty="0"/>
          </a:p>
          <a:p>
            <a:r>
              <a:rPr lang="ru-RU" sz="3200" b="1" dirty="0"/>
              <a:t>Кратко, чётко, аргументировано высказываем свои мысли, не забывая при этом об основной теме.</a:t>
            </a:r>
          </a:p>
          <a:p>
            <a:endParaRPr lang="ru-RU" sz="3200" b="1" dirty="0"/>
          </a:p>
          <a:p>
            <a:r>
              <a:rPr lang="ru-RU" sz="3200" b="1" dirty="0"/>
              <a:t>Обсуждаем проблему, а не личность.</a:t>
            </a:r>
          </a:p>
          <a:p>
            <a:endParaRPr lang="ru-RU" sz="3200" b="1" dirty="0"/>
          </a:p>
          <a:p>
            <a:r>
              <a:rPr lang="ru-RU" sz="3200" b="1" dirty="0"/>
              <a:t>Реализуем правило “здесь и сейчас”.</a:t>
            </a:r>
          </a:p>
          <a:p>
            <a:endParaRPr lang="ru-RU" sz="3200" b="1" dirty="0"/>
          </a:p>
          <a:p>
            <a:r>
              <a:rPr lang="ru-RU" sz="3200" b="1" dirty="0"/>
              <a:t>Говорим только от своего имени.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1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>Правила поведения родителей </a:t>
            </a:r>
            <a:r>
              <a:rPr lang="ru-RU" sz="3200" b="1" dirty="0" smtClean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>на </a:t>
            </a:r>
            <a:r>
              <a:rPr lang="ru-RU" sz="3200" b="1" dirty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>встречах </a:t>
            </a:r>
            <a:r>
              <a:rPr lang="ru-RU" sz="3200" b="1" dirty="0" err="1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>детско</a:t>
            </a:r>
            <a:r>
              <a:rPr lang="ru-RU" sz="3200" b="1" dirty="0">
                <a:solidFill>
                  <a:schemeClr val="accent1"/>
                </a:solidFill>
                <a:latin typeface="Constantia"/>
                <a:ea typeface="+mn-ea"/>
                <a:cs typeface="+mn-cs"/>
              </a:rPr>
              <a:t> – родительского клуба: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795320" cy="4839816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протяжении всего занятия выступать в разных ролях – партнёр, помощник; </a:t>
            </a:r>
          </a:p>
          <a:p>
            <a:r>
              <a:rPr lang="ru-RU" dirty="0" smtClean="0"/>
              <a:t>контролировать </a:t>
            </a:r>
            <a:r>
              <a:rPr lang="ru-RU" dirty="0"/>
              <a:t>поведение своего ребёнка без угроз и сравнений с другими детьми; </a:t>
            </a:r>
          </a:p>
          <a:p>
            <a:r>
              <a:rPr lang="ru-RU" dirty="0" smtClean="0"/>
              <a:t>принимать </a:t>
            </a:r>
            <a:r>
              <a:rPr lang="ru-RU" dirty="0"/>
              <a:t>ребёнка таким, какой он есть, независимо от его способностей, достоинств и недостатков;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быть естественными, открытыми, раскрепощёнными;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учиться слушать и слышать друг друга в Клубе, дома,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51305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10197"/>
            <a:ext cx="9178454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accent1"/>
                </a:solidFill>
              </a:rPr>
              <a:t>Логоритмические</a:t>
            </a:r>
            <a:r>
              <a:rPr lang="ru-RU" sz="3200" b="1" dirty="0" smtClean="0">
                <a:solidFill>
                  <a:schemeClr val="accent1"/>
                </a:solidFill>
              </a:rPr>
              <a:t> упражнения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и игры: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– </a:t>
            </a:r>
            <a:r>
              <a:rPr lang="ru-RU" dirty="0"/>
              <a:t>один из методов для устранения речевых нарушений, объединяющий в себе движения, слово и музыкальный ритм</a:t>
            </a:r>
            <a:r>
              <a:rPr lang="ru-RU" dirty="0" smtClean="0"/>
              <a:t>.</a:t>
            </a:r>
          </a:p>
          <a:p>
            <a:r>
              <a:rPr lang="ru-RU" dirty="0"/>
              <a:t>одновременно развивают все виды памяти: кинестетическую (двигательную), музыкальную, слуховую, речевую, зрительную</a:t>
            </a:r>
            <a:r>
              <a:rPr lang="ru-RU" dirty="0" smtClean="0"/>
              <a:t>.</a:t>
            </a:r>
          </a:p>
          <a:p>
            <a:r>
              <a:rPr lang="ru-RU" dirty="0"/>
              <a:t>Все </a:t>
            </a:r>
            <a:r>
              <a:rPr lang="ru-RU" dirty="0" err="1"/>
              <a:t>логоритмические</a:t>
            </a:r>
            <a:r>
              <a:rPr lang="ru-RU" dirty="0"/>
              <a:t> упражнения </a:t>
            </a:r>
            <a:r>
              <a:rPr lang="ru-RU" dirty="0" smtClean="0"/>
              <a:t>очень </a:t>
            </a:r>
            <a:r>
              <a:rPr lang="ru-RU" dirty="0"/>
              <a:t>просты и интересны, для их выполнения не нужна специальная подготовка. </a:t>
            </a:r>
            <a:endParaRPr lang="ru-RU" dirty="0" smtClean="0"/>
          </a:p>
          <a:p>
            <a:r>
              <a:rPr lang="ru-RU" dirty="0" smtClean="0"/>
              <a:t>Взрослый </a:t>
            </a:r>
            <a:r>
              <a:rPr lang="ru-RU" dirty="0"/>
              <a:t>показывает – ребенок повторяет за ним. От детей не требуется запоминания и заучивания материала, все происходит самопроизвольно. </a:t>
            </a:r>
          </a:p>
        </p:txBody>
      </p:sp>
    </p:spTree>
    <p:extLst>
      <p:ext uri="{BB962C8B-B14F-4D97-AF65-F5344CB8AC3E}">
        <p14:creationId xmlns:p14="http://schemas.microsoft.com/office/powerpoint/2010/main" val="2401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шаблон презентаций\30477504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9159438" cy="68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729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 теперь- поиграем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вместе с детьми!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1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205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Вместе играем –  речь развиваем!</vt:lpstr>
      <vt:lpstr>Презентация PowerPoint</vt:lpstr>
      <vt:lpstr>Правила клуба:</vt:lpstr>
      <vt:lpstr>Правила поведения родителей  на встречах детско – родительского клуба:</vt:lpstr>
      <vt:lpstr>Логоритмические упражнения  и игры:</vt:lpstr>
      <vt:lpstr>А теперь- поиграем  вместе с детьми!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играем –  речь развиваем!</dc:title>
  <dc:creator>user</dc:creator>
  <cp:lastModifiedBy>user</cp:lastModifiedBy>
  <cp:revision>6</cp:revision>
  <dcterms:created xsi:type="dcterms:W3CDTF">2017-10-26T14:53:38Z</dcterms:created>
  <dcterms:modified xsi:type="dcterms:W3CDTF">2017-11-21T20:15:26Z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