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851648" cy="1828800"/>
          </a:xfrm>
        </p:spPr>
        <p:txBody>
          <a:bodyPr/>
          <a:lstStyle/>
          <a:p>
            <a:r>
              <a:rPr lang="ru-RU" dirty="0" smtClean="0"/>
              <a:t>Ребёнок и компьютер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Вред или польза?</a:t>
            </a:r>
            <a:endParaRPr lang="ru-RU" sz="3600" b="1" dirty="0"/>
          </a:p>
        </p:txBody>
      </p:sp>
      <p:pic>
        <p:nvPicPr>
          <p:cNvPr id="4" name="Рисунок 3" descr="hello_html_m2e0cddd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4220738" cy="2632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Положительное влияние: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Развитие мелкой мускулатуры руки, моторики</a:t>
            </a:r>
          </a:p>
          <a:p>
            <a:pPr lvl="0"/>
            <a:r>
              <a:rPr lang="ru-RU" dirty="0" smtClean="0"/>
              <a:t>Познавательная мотивация</a:t>
            </a:r>
          </a:p>
          <a:p>
            <a:pPr lvl="0"/>
            <a:r>
              <a:rPr lang="ru-RU" dirty="0" smtClean="0"/>
              <a:t>Выработка усидчивости</a:t>
            </a:r>
          </a:p>
          <a:p>
            <a:pPr lvl="0"/>
            <a:r>
              <a:rPr lang="ru-RU" dirty="0" smtClean="0"/>
              <a:t>Улучшение памяти, внимания</a:t>
            </a:r>
          </a:p>
          <a:p>
            <a:pPr lvl="0"/>
            <a:r>
              <a:rPr lang="ru-RU" dirty="0" smtClean="0"/>
              <a:t> Ориентирование в современных технологиях</a:t>
            </a:r>
          </a:p>
          <a:p>
            <a:pPr lvl="0"/>
            <a:r>
              <a:rPr lang="ru-RU" dirty="0" smtClean="0"/>
              <a:t>Быстрое нахождение нужной информации, следовательно увеличение свободного времени</a:t>
            </a:r>
          </a:p>
          <a:p>
            <a:r>
              <a:rPr lang="ru-RU" dirty="0" smtClean="0"/>
              <a:t>Возможность общения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/>
          <a:lstStyle/>
          <a:p>
            <a:pPr algn="ctr"/>
            <a:r>
              <a:rPr lang="ru-RU" dirty="0" smtClean="0"/>
              <a:t>Отрицательное влияние: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Большая нагрузка на глаза</a:t>
            </a:r>
          </a:p>
          <a:p>
            <a:pPr lvl="0"/>
            <a:r>
              <a:rPr lang="ru-RU" dirty="0" smtClean="0"/>
              <a:t>Стеснённая </a:t>
            </a:r>
            <a:r>
              <a:rPr lang="ru-RU" dirty="0" smtClean="0"/>
              <a:t>неправильная поза</a:t>
            </a:r>
            <a:endParaRPr lang="ru-RU" dirty="0" smtClean="0"/>
          </a:p>
          <a:p>
            <a:pPr lvl="0"/>
            <a:r>
              <a:rPr lang="ru-RU" dirty="0" smtClean="0"/>
              <a:t>Развитие остеохондроза</a:t>
            </a:r>
          </a:p>
          <a:p>
            <a:pPr lvl="0"/>
            <a:r>
              <a:rPr lang="ru-RU" dirty="0" smtClean="0"/>
              <a:t>Компьютерное излучение</a:t>
            </a:r>
          </a:p>
          <a:p>
            <a:pPr lvl="0"/>
            <a:r>
              <a:rPr lang="ru-RU" dirty="0" smtClean="0"/>
              <a:t>Заболевания суставов кистей рук</a:t>
            </a:r>
          </a:p>
          <a:p>
            <a:pPr lvl="0"/>
            <a:r>
              <a:rPr lang="ru-RU" dirty="0" smtClean="0"/>
              <a:t>Психическая нагрузка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Компьютерная зависимость</a:t>
            </a:r>
          </a:p>
          <a:p>
            <a:pPr lvl="0"/>
            <a:r>
              <a:rPr lang="ru-RU" dirty="0" smtClean="0"/>
              <a:t>Нервно-эмоциональное напряжение</a:t>
            </a:r>
          </a:p>
          <a:p>
            <a:pPr lvl="0"/>
            <a:r>
              <a:rPr lang="ru-RU" dirty="0" smtClean="0"/>
              <a:t>Синдром компьютерного стресса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Ребёнок забывает о реальном мире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Замена общения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Во всём должна быть рациональность!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80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Ребёнок и компьютер</vt:lpstr>
      <vt:lpstr>Положительное влияние:</vt:lpstr>
      <vt:lpstr>Отрицательное влияние:</vt:lpstr>
      <vt:lpstr>Во всём должна быть рациональность!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 и компьютер</dc:title>
  <dc:creator>Любовь</dc:creator>
  <cp:lastModifiedBy>вв</cp:lastModifiedBy>
  <cp:revision>1</cp:revision>
  <dcterms:created xsi:type="dcterms:W3CDTF">2019-04-26T07:06:35Z</dcterms:created>
  <dcterms:modified xsi:type="dcterms:W3CDTF">2019-04-26T07:17:50Z</dcterms:modified>
</cp:coreProperties>
</file>