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УТ РАБ СТОЛ- январь 2021\ран пом\игры и опыты\C596gX_Q7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УТ РАБ СТОЛ- январь 2021\ран пом\игры и опыты\DVCaRWxYC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3" y="-18047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УТ РАБ СТОЛ- январь 2021\ран пом\игры и опыты\hYY_unO8PC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7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УТ РАБ СТОЛ- январь 2021\ран пом\игры и опыты\KedIXZ5Z7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5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УТ РАБ СТОЛ- январь 2021\ран пом\игры и опыты\Mi7Zz80E9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1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УТ РАБ СТОЛ- январь 2021\ран пом\игры и опыты\qL9_KE4vF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3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УТ РАБ СТОЛ- январь 2021\ран пом\игры и опыты\Rpf7xETyc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3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УТ РАБ СТОЛ- январь 2021\ран пом\игры и опыты\xTL-MFjQ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8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УТ РАБ СТОЛ- январь 2021\ран пом\игры и опыты\xYYsVz3VD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450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user</cp:lastModifiedBy>
  <cp:revision>1</cp:revision>
  <dcterms:created xsi:type="dcterms:W3CDTF">2021-04-11T20:26:15Z</dcterms:created>
  <dcterms:modified xsi:type="dcterms:W3CDTF">2021-04-11T20:30:03Z</dcterms:modified>
</cp:coreProperties>
</file>