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139EB9-2D59-4D0E-A0C1-4AB7DE1ECCA8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2CC97DC-3655-4405-ADBD-89B44DC7AC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645024"/>
            <a:ext cx="8305800" cy="1143000"/>
          </a:xfrm>
        </p:spPr>
        <p:txBody>
          <a:bodyPr/>
          <a:lstStyle/>
          <a:p>
            <a:r>
              <a:rPr lang="ru-RU" dirty="0" smtClean="0"/>
              <a:t>1941 </a:t>
            </a:r>
            <a:r>
              <a:rPr lang="ru-RU" dirty="0" smtClean="0"/>
              <a:t>– 1945</a:t>
            </a:r>
          </a:p>
          <a:p>
            <a:endParaRPr lang="ru-RU" dirty="0" smtClean="0"/>
          </a:p>
          <a:p>
            <a:r>
              <a:rPr lang="ru-RU" dirty="0" smtClean="0"/>
              <a:t>Подготовил: учитель-логопед </a:t>
            </a:r>
            <a:r>
              <a:rPr lang="ru-RU" dirty="0" err="1" smtClean="0"/>
              <a:t>Шамина</a:t>
            </a:r>
            <a:r>
              <a:rPr lang="ru-RU" dirty="0" smtClean="0"/>
              <a:t> Л.Н.</a:t>
            </a:r>
          </a:p>
          <a:p>
            <a:r>
              <a:rPr lang="ru-RU" dirty="0" smtClean="0"/>
              <a:t>МДОУ детский сад «Росинка</a:t>
            </a:r>
            <a:r>
              <a:rPr lang="ru-RU" smtClean="0"/>
              <a:t>» г.Мышкин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551"/>
            <a:ext cx="8208911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807"/>
            <a:ext cx="7929618" cy="612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rld_war2_4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На фронт уходили отцы, старшие братья.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496"/>
            <a:ext cx="3541716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война\0_f005_31359a8f_X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1700" y="1524000"/>
            <a:ext cx="73005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даже женщины шли на фронт, чтобы помогать раненым бойцам, быть  связистами.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_khroniki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Война шла на земле...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194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500306"/>
            <a:ext cx="4684724" cy="395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...и в воздухе.</a:t>
            </a:r>
            <a:endParaRPr lang="ru-RU" dirty="0"/>
          </a:p>
        </p:txBody>
      </p:sp>
      <p:pic>
        <p:nvPicPr>
          <p:cNvPr id="4" name="Содержимое 3" descr="25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1600200"/>
            <a:ext cx="6762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622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 страшно было женщинам и детям во время  атаки фашистских самолетов, когда бомбы летели с неба, и негде было укрыться от них.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69536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 боев оставались разрушенные города,  от домов часто ничего не оставалось.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1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73362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Бойцы всеми силами обороняли каждый город, каждую деревню.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c76d37a210d7cfde4a785439b5776c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5"/>
            <a:ext cx="400052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z_khronik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86058"/>
            <a:ext cx="443800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xpark.com/static/u/photo/3651725095/740_29510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564360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</TotalTime>
  <Words>101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Великая Отечественная Война</vt:lpstr>
      <vt:lpstr> На фронт уходили отцы, старшие братья. </vt:lpstr>
      <vt:lpstr>даже женщины шли на фронт, чтобы помогать раненым бойцам, быть  связистами. </vt:lpstr>
      <vt:lpstr>Война шла на земле... </vt:lpstr>
      <vt:lpstr> ...и в воздухе.</vt:lpstr>
      <vt:lpstr>Особенно страшно было женщинам и детям во время  атаки фашистских самолетов, когда бомбы летели с неба, и негде было укрыться от них. </vt:lpstr>
      <vt:lpstr>После боев оставались разрушенные города,  от домов часто ничего не оставалось. </vt:lpstr>
      <vt:lpstr>Бойцы всеми силами обороняли каждый город, каждую деревню. 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Саныч</dc:creator>
  <cp:lastModifiedBy>User</cp:lastModifiedBy>
  <cp:revision>6</cp:revision>
  <dcterms:created xsi:type="dcterms:W3CDTF">2014-05-06T18:26:52Z</dcterms:created>
  <dcterms:modified xsi:type="dcterms:W3CDTF">2017-02-19T11:55:58Z</dcterms:modified>
</cp:coreProperties>
</file>