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6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у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660" cy="6858000"/>
          </a:xfrm>
        </p:spPr>
      </p:pic>
      <p:pic>
        <p:nvPicPr>
          <p:cNvPr id="5" name="Рисунок 4" descr="гус плач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717032"/>
            <a:ext cx="3211413" cy="2420911"/>
          </a:xfrm>
          <a:prstGeom prst="rect">
            <a:avLst/>
          </a:prstGeom>
        </p:spPr>
      </p:pic>
      <p:pic>
        <p:nvPicPr>
          <p:cNvPr id="6" name="Рисунок 5" descr="баб лет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04664"/>
            <a:ext cx="3333750" cy="3333750"/>
          </a:xfrm>
          <a:prstGeom prst="rect">
            <a:avLst/>
          </a:prstGeom>
        </p:spPr>
      </p:pic>
      <p:pic>
        <p:nvPicPr>
          <p:cNvPr id="7" name="Рисунок 6" descr="лис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492896"/>
            <a:ext cx="6200704" cy="521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трава3!!!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  <p:pic>
        <p:nvPicPr>
          <p:cNvPr id="6" name="Содержимое 3" descr="1071-1.jpg"/>
          <p:cNvPicPr>
            <a:picLocks noChangeAspect="1"/>
          </p:cNvPicPr>
          <p:nvPr/>
        </p:nvPicPr>
        <p:blipFill>
          <a:blip r:embed="rId3" cstate="print"/>
          <a:srcRect l="20863" t="1996" r="1438" b="50091"/>
          <a:stretch>
            <a:fillRect/>
          </a:stretch>
        </p:blipFill>
        <p:spPr>
          <a:xfrm>
            <a:off x="683568" y="188640"/>
            <a:ext cx="7663338" cy="2016224"/>
          </a:xfrm>
          <a:prstGeom prst="rect">
            <a:avLst/>
          </a:prstGeom>
        </p:spPr>
      </p:pic>
      <p:pic>
        <p:nvPicPr>
          <p:cNvPr id="8" name="Содержимое 7" descr="biaoqing007.gif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924944"/>
            <a:ext cx="2581820" cy="24605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у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4293096"/>
            <a:ext cx="2720583" cy="205090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у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660" cy="6858000"/>
          </a:xfrm>
          <a:prstGeom prst="rect">
            <a:avLst/>
          </a:prstGeom>
        </p:spPr>
      </p:pic>
      <p:pic>
        <p:nvPicPr>
          <p:cNvPr id="7" name="Рисунок 6" descr="в коконе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537" r="1770" b="36230"/>
          <a:stretch>
            <a:fillRect/>
          </a:stretch>
        </p:blipFill>
        <p:spPr>
          <a:xfrm>
            <a:off x="5059408" y="0"/>
            <a:ext cx="4084592" cy="2520280"/>
          </a:xfrm>
          <a:prstGeom prst="rect">
            <a:avLst/>
          </a:prstGeom>
        </p:spPr>
      </p:pic>
      <p:pic>
        <p:nvPicPr>
          <p:cNvPr id="8" name="Рисунок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15055" y="0"/>
            <a:ext cx="3028945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1534E-6 C -0.00955 -0.0037 0.00243 0.00069 -0.01805 -0.00301 C -0.04376 -0.00763 -0.0691 -0.0111 -0.09515 -0.01272 C -0.1191 -0.01758 -0.14272 -0.01781 -0.16633 -0.02244 C -0.1849 -0.031 -0.20504 -0.03077 -0.22414 -0.03354 C -0.24445 -0.03632 -0.26442 -0.04117 -0.28438 -0.0465 C -0.30122 -0.04603 -0.31806 -0.04626 -0.3349 -0.04488 C -0.34949 -0.04372 -0.36442 -0.031 -0.37831 -0.02568 C -0.39393 -0.01319 -0.40487 0.00208 -0.41581 0.02105 C -0.41754 0.02892 -0.42067 0.03585 -0.4231 0.04349 C -0.42431 0.04811 -0.42657 0.05783 -0.42657 0.05783 C -0.42744 0.06778 -0.4323 0.0768 -0.43247 0.08675 C -0.43456 0.195 -0.44393 0.16886 -0.42553 0.21212 C -0.42258 0.22947 -0.41876 0.23872 -0.41337 0.25376 C -0.40278 0.28198 -0.41199 0.26995 -0.40001 0.28267 C -0.3915 0.30164 -0.36893 0.33033 -0.35174 0.33403 C -0.33403 0.34791 -0.31789 0.34883 -0.29758 0.35161 C -0.27952 0.35693 -0.26181 0.35901 -0.24341 0.36132 C -0.13317 0.35947 -0.17587 0.3678 -0.13386 0.35647 C -0.13212 0.35531 -0.13074 0.35392 -0.12917 0.35323 C -0.12709 0.3523 -0.12501 0.35276 -0.1231 0.35161 C -0.12153 0.35068 -0.12067 0.34814 -0.11928 0.34675 C -0.1132 0.34004 -0.10678 0.33356 -0.10001 0.32755 C -0.09341 0.31437 -0.09723 0.32084 -0.0882 0.30835 C -0.08421 0.30326 -0.08143 0.29031 -0.07969 0.28429 C -0.07761 0.25607 -0.06876 0.22623 -0.08091 0.19917 C -0.08334 0.18598 -0.09723 0.15845 -0.10487 0.14781 C -0.11528 0.13393 -0.10626 0.14805 -0.11685 0.13648 C -0.12015 0.13301 -0.12258 0.12885 -0.12553 0.12538 C -0.13751 0.11173 -0.15869 0.10155 -0.17223 0.09322 C -0.18317 0.08651 -0.19324 0.08328 -0.20504 0.07888 C -0.21841 0.07379 -0.23126 0.06731 -0.24462 0.06269 C -0.26094 0.05691 -0.28004 0.05644 -0.29636 0.05459 C -0.31268 0.0502 -0.32796 0.04742 -0.34462 0.04511 C -0.36563 0.03886 -0.38594 0.03539 -0.4073 0.03053 C -0.43855 0.03169 -0.46997 0.03169 -0.50122 0.03377 C -0.51806 0.03493 -0.53195 0.05436 -0.54706 0.06107 C -0.55383 0.07032 -0.55956 0.07957 -0.56633 0.08836 C -0.57171 0.09554 -0.56858 0.08721 -0.57344 0.09646 C -0.58247 0.11358 -0.58785 0.12838 -0.59272 0.14781 C -0.59567 0.18321 -0.60417 0.22184 -0.5915 0.25538 C -0.59028 0.26394 -0.58785 0.26764 -0.58438 0.27458 C -0.58299 0.28406 -0.58039 0.28846 -0.57709 0.29702 C -0.57206 0.31043 -0.56754 0.32385 -0.56025 0.33565 C -0.55799 0.33912 -0.55469 0.34143 -0.55296 0.34536 C -0.54949 0.353 -0.55035 0.35276 -0.54584 0.35808 C -0.52831 0.3789 -0.54758 0.356 -0.53247 0.37104 C -0.52657 0.37682 -0.52449 0.38168 -0.51685 0.38376 C -0.5106 0.39001 -0.50278 0.39579 -0.49515 0.39833 C -0.48403 0.40666 -0.47206 0.41013 -0.46025 0.41591 C -0.44879 0.42147 -0.4415 0.42679 -0.429 0.42864 C -0.39931 0.44437 -0.36424 0.44899 -0.33247 0.45293 C -0.30296 0.46033 -0.32032 0.45709 -0.26407 0.45431 C -0.25765 0.45408 -0.25174 0.44737 -0.24584 0.44483 C -0.24376 0.44205 -0.24202 0.43928 -0.23976 0.43673 C -0.23629 0.4328 -0.229 0.42563 -0.229 0.42563 C -0.22535 0.41106 -0.22171 0.39672 -0.21806 0.38214 C -0.21633 0.36017 -0.20678 0.3139 -0.22049 0.30187 C -0.22865 0.28013 -0.24879 0.2762 -0.26407 0.26648 C -0.27032 0.26232 -0.27587 0.25862 -0.28317 0.25862 " pathEditMode="relative" ptsTypes="fffffffffffffffffffffffffffffffffffffffffffffffffffffffffff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лу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56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4326821" cy="4525963"/>
          </a:xfrm>
        </p:spPr>
      </p:pic>
      <p:pic>
        <p:nvPicPr>
          <p:cNvPr id="6" name="Рисунок 5" descr="подар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149080"/>
            <a:ext cx="2194209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Kerberos</dc:creator>
  <cp:lastModifiedBy>User</cp:lastModifiedBy>
  <cp:revision>15</cp:revision>
  <dcterms:created xsi:type="dcterms:W3CDTF">2017-02-19T12:22:43Z</dcterms:created>
  <dcterms:modified xsi:type="dcterms:W3CDTF">2017-02-20T21:32:11Z</dcterms:modified>
</cp:coreProperties>
</file>