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10F57-F3E1-403C-8F17-DD8D89D015F6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A939A-1906-406E-A238-D19C9D8788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Поможем малышу заговорить!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Консультация для родителей.</a:t>
            </a:r>
          </a:p>
          <a:p>
            <a:r>
              <a:rPr lang="ru-RU" dirty="0" smtClean="0"/>
              <a:t>Составитель: учитель-логопед МДОУ детский сад «Росинка» </a:t>
            </a:r>
            <a:r>
              <a:rPr lang="ru-RU" dirty="0" err="1" smtClean="0"/>
              <a:t>Шамина</a:t>
            </a:r>
            <a:r>
              <a:rPr lang="ru-RU" dirty="0" smtClean="0"/>
              <a:t> Л.Н.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Необходима смена видов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/>
              <a:t>состоит из нескольких разных игр, позволяет дольше удерживать внимание малышей, увеличить продолжительность и эффективность занятия.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/>
              <a:t>Вывод</a:t>
            </a:r>
            <a:r>
              <a:rPr lang="ru-RU" b="1" i="1" dirty="0"/>
              <a:t>: каждое занятие должно включать несколько раз­ноплановых игр, сменяющих одна другую.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Гибкость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чтобы навыки и знания закреплялись, необходимо постоянно их использовать в самых разных ситуациях.</a:t>
            </a:r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Вывод:</a:t>
            </a:r>
            <a:r>
              <a:rPr lang="ru-RU" b="1" i="1" dirty="0"/>
              <a:t> необходимо сочетать четкое планирование заня­тия </a:t>
            </a:r>
            <a:r>
              <a:rPr lang="ru-RU" b="1" dirty="0"/>
              <a:t>с </a:t>
            </a:r>
            <a:r>
              <a:rPr lang="ru-RU" b="1" i="1" dirty="0"/>
              <a:t>гибкостью его проведения </a:t>
            </a:r>
            <a:r>
              <a:rPr lang="ru-RU" b="1" dirty="0"/>
              <a:t>— </a:t>
            </a:r>
            <a:r>
              <a:rPr lang="ru-RU" b="1" i="1" dirty="0"/>
              <a:t>отдельные части за­нятия можно сократить или расширить, что-то отло­жить до следующего занятия или ввести новый, незапла­нированный ранее, элемент.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Малышам необходима положительная оценка их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старайтесь отмечать любые, даже самые скромные, </a:t>
            </a:r>
            <a:r>
              <a:rPr lang="ru-RU" dirty="0" smtClean="0"/>
              <a:t>достижения </a:t>
            </a:r>
            <a:r>
              <a:rPr lang="ru-RU" dirty="0"/>
              <a:t>и успехи</a:t>
            </a:r>
            <a:r>
              <a:rPr lang="ru-RU" dirty="0" smtClean="0"/>
              <a:t>.</a:t>
            </a:r>
          </a:p>
          <a:p>
            <a:r>
              <a:rPr lang="ru-RU" dirty="0"/>
              <a:t>В случае неудачи не акцентируйте на ней </a:t>
            </a:r>
            <a:r>
              <a:rPr lang="ru-RU" dirty="0" smtClean="0"/>
              <a:t>внимание</a:t>
            </a:r>
            <a:r>
              <a:rPr lang="ru-RU" dirty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/>
              <a:t>Вывод:</a:t>
            </a:r>
            <a:r>
              <a:rPr lang="ru-RU" b="1" i="1" dirty="0"/>
              <a:t> чтобы малыши развивались быстрее и увереннее,</a:t>
            </a:r>
            <a:endParaRPr lang="ru-RU" dirty="0"/>
          </a:p>
          <a:p>
            <a:pPr>
              <a:buNone/>
            </a:pPr>
            <a:r>
              <a:rPr lang="ru-RU" b="1" i="1" dirty="0"/>
              <a:t>хвалите их почаще.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36724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47667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Источники: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Особенности </a:t>
            </a:r>
            <a:r>
              <a:rPr lang="ru-RU" sz="4000" b="1" i="1" dirty="0"/>
              <a:t>занятий с детьми раннего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70080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берет на себя активную роль: ведет ребенка за собой — объясняет и показывает, задает вопросы и сам же на них отвечает, предлагает ребенку несколько вариантов ответов на выбор.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этом необходимо многократное повторение словесного материала, чтобы облегчить детям его усвоение и запоминание.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Ребенок познает мир с помощью взрослого человека путем подражания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Малыши с интересом исследуют сенсорные свойства </a:t>
            </a:r>
            <a:r>
              <a:rPr lang="ru-RU" sz="1800" dirty="0" smtClean="0"/>
              <a:t>окружающих </a:t>
            </a:r>
            <a:r>
              <a:rPr lang="ru-RU" sz="1800" dirty="0"/>
              <a:t>предметов: открывают и закрывают, бросают, трогают, </a:t>
            </a:r>
            <a:r>
              <a:rPr lang="ru-RU" sz="1800" dirty="0" smtClean="0"/>
              <a:t>нюхают</a:t>
            </a:r>
            <a:r>
              <a:rPr lang="ru-RU" sz="1800" dirty="0"/>
              <a:t>, пробуют на </a:t>
            </a:r>
            <a:r>
              <a:rPr lang="ru-RU" sz="1800" dirty="0" smtClean="0"/>
              <a:t>вкус.</a:t>
            </a:r>
          </a:p>
          <a:p>
            <a:r>
              <a:rPr lang="ru-RU" sz="1800" dirty="0"/>
              <a:t>Но только с помощью взрослого ребенок </a:t>
            </a:r>
            <a:r>
              <a:rPr lang="ru-RU" sz="1800" dirty="0" smtClean="0"/>
              <a:t>узнает </a:t>
            </a:r>
            <a:r>
              <a:rPr lang="ru-RU" sz="1800" dirty="0"/>
              <a:t>функциональное назначение предметов нашего быта — что ложкой едят суп, а лопаткой копают песок, книжку читают, а </a:t>
            </a:r>
            <a:r>
              <a:rPr lang="ru-RU" sz="1800" dirty="0" smtClean="0"/>
              <a:t>карандашом </a:t>
            </a:r>
            <a:r>
              <a:rPr lang="ru-RU" sz="1800" dirty="0"/>
              <a:t>рисуют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Наблюдая за взрослым и повторяя его движения, действия, слова, ребенок усваивает новые навыки, учится говорить, обслу­живать себя, становится более самостоятельным.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Вывод:</a:t>
            </a:r>
            <a:r>
              <a:rPr lang="ru-RU" b="1" i="1" dirty="0" smtClean="0"/>
              <a:t> занятия с малышами основаны на подражании</a:t>
            </a:r>
            <a:r>
              <a:rPr lang="ru-RU" dirty="0" smtClean="0"/>
              <a:t> </a:t>
            </a:r>
            <a:r>
              <a:rPr lang="ru-RU" b="1" i="1" dirty="0" smtClean="0"/>
              <a:t>взрослому, его движениям, действиям и словам, а не на</a:t>
            </a:r>
            <a:r>
              <a:rPr lang="ru-RU" dirty="0" smtClean="0"/>
              <a:t> </a:t>
            </a:r>
            <a:r>
              <a:rPr lang="ru-RU" b="1" i="1" dirty="0" smtClean="0"/>
              <a:t>объяснении, беседе, внушении.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В </a:t>
            </a:r>
            <a:r>
              <a:rPr lang="ru-RU" sz="2700" b="1" dirty="0"/>
              <a:t>совместной деятельности ребенка и взрослого необходимо совмещать элементы игры и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Дети раннего возраста активны, подвижны и </a:t>
            </a:r>
            <a:r>
              <a:rPr lang="ru-RU" sz="2400" dirty="0" smtClean="0"/>
              <a:t>любознательны</a:t>
            </a:r>
          </a:p>
          <a:p>
            <a:r>
              <a:rPr lang="ru-RU" sz="2400" dirty="0"/>
              <a:t>Обучение малышей возможно только в том слу­чае, когда затронуты положительные эмоции </a:t>
            </a:r>
            <a:r>
              <a:rPr lang="ru-RU" sz="2400" dirty="0" smtClean="0"/>
              <a:t>ребенка</a:t>
            </a:r>
          </a:p>
          <a:p>
            <a:r>
              <a:rPr lang="ru-RU" sz="2400" dirty="0"/>
              <a:t>Такого </a:t>
            </a:r>
            <a:r>
              <a:rPr lang="ru-RU" sz="2400" dirty="0" smtClean="0"/>
              <a:t>эмоционального </a:t>
            </a:r>
            <a:r>
              <a:rPr lang="ru-RU" sz="2400" dirty="0"/>
              <a:t>подъема можно достичь только в игре.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/>
              <a:t>Вывод</a:t>
            </a:r>
            <a:r>
              <a:rPr lang="ru-RU" b="1" i="1" dirty="0"/>
              <a:t>: элементы обучения необходимо вводить в </a:t>
            </a:r>
            <a:r>
              <a:rPr lang="ru-RU" b="1" i="1" dirty="0" smtClean="0"/>
              <a:t>специально </a:t>
            </a:r>
            <a:r>
              <a:rPr lang="ru-RU" b="1" i="1" dirty="0"/>
              <a:t>организованные игры.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Чтобы новый навык закрепился, необходимо повторение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Малыши любят повторять одно и то же действие (или движение, слово и т.д.) снова и снова. </a:t>
            </a:r>
            <a:endParaRPr lang="ru-RU" sz="2000" dirty="0" smtClean="0"/>
          </a:p>
          <a:p>
            <a:r>
              <a:rPr lang="ru-RU" sz="2000" dirty="0"/>
              <a:t>Это механизм обучения: чтобы навык закрепился, необходимо большое количество повторений, и чем сложнее навык, тем больше времени и количества повторений </a:t>
            </a:r>
            <a:r>
              <a:rPr lang="ru-RU" sz="2000" dirty="0" smtClean="0"/>
              <a:t>потребуется</a:t>
            </a:r>
            <a:r>
              <a:rPr lang="ru-RU" sz="2000" dirty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/>
              <a:t>Вывод:</a:t>
            </a:r>
            <a:r>
              <a:rPr lang="ru-RU" b="1" i="1" dirty="0"/>
              <a:t> чтобы новые знания, умения и навыки закрепились, необходимо многократное повторение пройденного.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Содержание материала должно соответствовать детскому опыту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Используйте знакомые малышу ситуации. </a:t>
            </a:r>
            <a:endParaRPr lang="ru-RU" sz="2400" dirty="0" smtClean="0"/>
          </a:p>
          <a:p>
            <a:r>
              <a:rPr lang="ru-RU" sz="2400" dirty="0"/>
              <a:t>Основные темы занятий — быт человека, животные и птицы, растения, сезонные изменения и погода и т.д.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Вывод:</a:t>
            </a:r>
            <a:r>
              <a:rPr lang="ru-RU" b="1" i="1" dirty="0"/>
              <a:t> содержание материала для занятий с малышами требует серьезного и вдумчивого отбора (можно взять за основу раздел программы детского сада «Ознакомление с окружающим миром»).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Необходимо контролировать уровень сложности предлагаемого материала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Следует </a:t>
            </a:r>
            <a:r>
              <a:rPr lang="ru-RU" dirty="0" smtClean="0"/>
              <a:t>помнить</a:t>
            </a:r>
            <a:r>
              <a:rPr lang="ru-RU" dirty="0"/>
              <a:t>, что если перед ребенком будет стоять непосильная для него задача, он заведомо оказывается в </a:t>
            </a:r>
            <a:r>
              <a:rPr lang="ru-RU" dirty="0" smtClean="0"/>
              <a:t>ситуации </a:t>
            </a:r>
            <a:r>
              <a:rPr lang="ru-RU" dirty="0"/>
              <a:t>неуспеха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Вывод: </a:t>
            </a:r>
            <a:r>
              <a:rPr lang="ru-RU" b="1" i="1" dirty="0"/>
              <a:t>материал должен быть доступен для маленького ребенка, усложнение одного и того же задания происходит постепенно, от занятия к занятию (реализация принци­па «от простого к сложному»).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Необходимо контролировать длительность занятия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Следует учитывать тот факт, что внимание маленьких детей </a:t>
            </a:r>
            <a:r>
              <a:rPr lang="ru-RU" sz="2400" dirty="0" smtClean="0"/>
              <a:t>непроизвольно </a:t>
            </a:r>
            <a:r>
              <a:rPr lang="ru-RU" sz="2400" dirty="0"/>
              <a:t>и </a:t>
            </a:r>
            <a:r>
              <a:rPr lang="ru-RU" sz="2400" dirty="0" smtClean="0"/>
              <a:t>кратковременно</a:t>
            </a:r>
          </a:p>
          <a:p>
            <a:r>
              <a:rPr lang="ru-RU" sz="2400" dirty="0"/>
              <a:t>Поэтому необходимо заранее </a:t>
            </a:r>
            <a:r>
              <a:rPr lang="ru-RU" sz="2400" dirty="0" smtClean="0"/>
              <a:t>планировать </a:t>
            </a:r>
            <a:r>
              <a:rPr lang="ru-RU" sz="2400" dirty="0"/>
              <a:t>занятие таким образом, чтобы избежать переутомления </a:t>
            </a:r>
            <a:r>
              <a:rPr lang="ru-RU" sz="2400" dirty="0" smtClean="0"/>
              <a:t>ребенка </a:t>
            </a:r>
            <a:r>
              <a:rPr lang="ru-RU" sz="2400" dirty="0"/>
              <a:t>и потери интереса к </a:t>
            </a:r>
            <a:r>
              <a:rPr lang="ru-RU" sz="2400" dirty="0" smtClean="0"/>
              <a:t>занятию (от 5 до 15-20 минут)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Вывод:</a:t>
            </a:r>
            <a:r>
              <a:rPr lang="ru-RU" b="1" i="1" dirty="0"/>
              <a:t> на занятиях с маленькими детьми не следует пла­нировать длительные игры. Также во время занятия не­обходимо гибко варьировать длительность игр, в </a:t>
            </a:r>
            <a:r>
              <a:rPr lang="ru-RU" b="1" i="1" dirty="0" smtClean="0"/>
              <a:t>зависимости </a:t>
            </a:r>
            <a:r>
              <a:rPr lang="ru-RU" b="1" i="1" dirty="0"/>
              <a:t>от ситуации, возможностей детей и их поведения.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Необходима четкая структура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Каждое </a:t>
            </a:r>
            <a:r>
              <a:rPr lang="ru-RU" dirty="0"/>
              <a:t>занятие, каждая игра внутри занятия имеют начало, продолжение и конец. При этом </a:t>
            </a:r>
            <a:r>
              <a:rPr lang="ru-RU" i="1" dirty="0"/>
              <a:t>начало </a:t>
            </a:r>
            <a:r>
              <a:rPr lang="ru-RU" dirty="0"/>
              <a:t>и </a:t>
            </a:r>
            <a:r>
              <a:rPr lang="ru-RU" i="1" dirty="0"/>
              <a:t>конец </a:t>
            </a:r>
            <a:r>
              <a:rPr lang="ru-RU" dirty="0"/>
              <a:t>игры очень непродолжительны по времени (вступительные и заключительные реплики педагога). Продолжение игры </a:t>
            </a:r>
            <a:r>
              <a:rPr lang="ru-RU" dirty="0" smtClean="0"/>
              <a:t>включает </a:t>
            </a:r>
            <a:r>
              <a:rPr lang="ru-RU" dirty="0"/>
              <a:t>основное содержание предлагаемого материала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Вывод:</a:t>
            </a:r>
            <a:r>
              <a:rPr lang="ru-RU" b="1" i="1" dirty="0"/>
              <a:t> игра должна иметь начало, продолжение и конец.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663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Поможем малышу заговорить!</vt:lpstr>
      <vt:lpstr> Особенности занятий с детьми раннего возраста </vt:lpstr>
      <vt:lpstr>Ребенок познает мир с помощью взрослого человека путем подражания </vt:lpstr>
      <vt:lpstr> В совместной деятельности ребенка и взрослого необходимо совмещать элементы игры и обучения </vt:lpstr>
      <vt:lpstr>Чтобы новый навык закрепился, необходимо повторение </vt:lpstr>
      <vt:lpstr>Содержание материала должно соответствовать детскому опыту </vt:lpstr>
      <vt:lpstr>Необходимо контролировать уровень сложности предлагаемого материала </vt:lpstr>
      <vt:lpstr>Необходимо контролировать длительность занятия </vt:lpstr>
      <vt:lpstr>   Необходима четкая структура занятия</vt:lpstr>
      <vt:lpstr>Необходима смена видов деятельности </vt:lpstr>
      <vt:lpstr>Гибкость </vt:lpstr>
      <vt:lpstr>Малышам необходима положительная оценка их деятельности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Поможем малышу заговорить!</dc:title>
  <dc:creator>User</dc:creator>
  <cp:lastModifiedBy>User</cp:lastModifiedBy>
  <cp:revision>7</cp:revision>
  <dcterms:created xsi:type="dcterms:W3CDTF">2016-06-01T10:33:46Z</dcterms:created>
  <dcterms:modified xsi:type="dcterms:W3CDTF">2017-02-19T11:21:32Z</dcterms:modified>
</cp:coreProperties>
</file>